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5" r:id="rId4"/>
  </p:sld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2" Type="http://schemas.openxmlformats.org/officeDocument/2006/relationships/tags" Target="../tags/tag81.xml"/><Relationship Id="rId41" Type="http://schemas.openxmlformats.org/officeDocument/2006/relationships/tags" Target="../tags/tag80.xml"/><Relationship Id="rId40" Type="http://schemas.openxmlformats.org/officeDocument/2006/relationships/tags" Target="../tags/tag79.xml"/><Relationship Id="rId4" Type="http://schemas.openxmlformats.org/officeDocument/2006/relationships/tags" Target="../tags/tag43.xml"/><Relationship Id="rId39" Type="http://schemas.openxmlformats.org/officeDocument/2006/relationships/tags" Target="../tags/tag78.xml"/><Relationship Id="rId38" Type="http://schemas.openxmlformats.org/officeDocument/2006/relationships/tags" Target="../tags/tag77.xml"/><Relationship Id="rId37" Type="http://schemas.openxmlformats.org/officeDocument/2006/relationships/tags" Target="../tags/tag76.xml"/><Relationship Id="rId36" Type="http://schemas.openxmlformats.org/officeDocument/2006/relationships/tags" Target="../tags/tag75.xml"/><Relationship Id="rId35" Type="http://schemas.openxmlformats.org/officeDocument/2006/relationships/tags" Target="../tags/tag74.xml"/><Relationship Id="rId34" Type="http://schemas.openxmlformats.org/officeDocument/2006/relationships/tags" Target="../tags/tag73.xml"/><Relationship Id="rId33" Type="http://schemas.openxmlformats.org/officeDocument/2006/relationships/tags" Target="../tags/tag72.xml"/><Relationship Id="rId32" Type="http://schemas.openxmlformats.org/officeDocument/2006/relationships/tags" Target="../tags/tag71.xml"/><Relationship Id="rId31" Type="http://schemas.openxmlformats.org/officeDocument/2006/relationships/tags" Target="../tags/tag70.xml"/><Relationship Id="rId30" Type="http://schemas.openxmlformats.org/officeDocument/2006/relationships/tags" Target="../tags/tag69.xml"/><Relationship Id="rId3" Type="http://schemas.openxmlformats.org/officeDocument/2006/relationships/tags" Target="../tags/tag42.xml"/><Relationship Id="rId29" Type="http://schemas.openxmlformats.org/officeDocument/2006/relationships/tags" Target="../tags/tag68.xml"/><Relationship Id="rId28" Type="http://schemas.openxmlformats.org/officeDocument/2006/relationships/tags" Target="../tags/tag67.xml"/><Relationship Id="rId27" Type="http://schemas.openxmlformats.org/officeDocument/2006/relationships/tags" Target="../tags/tag66.xml"/><Relationship Id="rId26" Type="http://schemas.openxmlformats.org/officeDocument/2006/relationships/tags" Target="../tags/tag65.xml"/><Relationship Id="rId25" Type="http://schemas.openxmlformats.org/officeDocument/2006/relationships/tags" Target="../tags/tag64.xml"/><Relationship Id="rId24" Type="http://schemas.openxmlformats.org/officeDocument/2006/relationships/tags" Target="../tags/tag63.xml"/><Relationship Id="rId23" Type="http://schemas.openxmlformats.org/officeDocument/2006/relationships/tags" Target="../tags/tag62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tags" Target="../tags/tag41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4" Type="http://schemas.openxmlformats.org/officeDocument/2006/relationships/tags" Target="../tags/tag122.xml"/><Relationship Id="rId43" Type="http://schemas.openxmlformats.org/officeDocument/2006/relationships/tags" Target="../tags/tag121.xml"/><Relationship Id="rId42" Type="http://schemas.openxmlformats.org/officeDocument/2006/relationships/tags" Target="../tags/tag120.xml"/><Relationship Id="rId41" Type="http://schemas.openxmlformats.org/officeDocument/2006/relationships/tags" Target="../tags/tag119.xml"/><Relationship Id="rId40" Type="http://schemas.openxmlformats.org/officeDocument/2006/relationships/tags" Target="../tags/tag118.xml"/><Relationship Id="rId4" Type="http://schemas.openxmlformats.org/officeDocument/2006/relationships/tags" Target="../tags/tag84.xml"/><Relationship Id="rId39" Type="http://schemas.openxmlformats.org/officeDocument/2006/relationships/tags" Target="../tags/tag117.xml"/><Relationship Id="rId38" Type="http://schemas.openxmlformats.org/officeDocument/2006/relationships/tags" Target="../tags/tag116.xml"/><Relationship Id="rId37" Type="http://schemas.openxmlformats.org/officeDocument/2006/relationships/tags" Target="../tags/tag115.xml"/><Relationship Id="rId36" Type="http://schemas.openxmlformats.org/officeDocument/2006/relationships/tags" Target="../tags/tag114.xml"/><Relationship Id="rId35" Type="http://schemas.openxmlformats.org/officeDocument/2006/relationships/tags" Target="../tags/tag113.xml"/><Relationship Id="rId34" Type="http://schemas.openxmlformats.org/officeDocument/2006/relationships/tags" Target="../tags/tag112.xml"/><Relationship Id="rId33" Type="http://schemas.openxmlformats.org/officeDocument/2006/relationships/tags" Target="../tags/tag111.xml"/><Relationship Id="rId32" Type="http://schemas.openxmlformats.org/officeDocument/2006/relationships/tags" Target="../tags/tag110.xml"/><Relationship Id="rId31" Type="http://schemas.openxmlformats.org/officeDocument/2006/relationships/tags" Target="../tags/tag109.xml"/><Relationship Id="rId30" Type="http://schemas.openxmlformats.org/officeDocument/2006/relationships/tags" Target="../tags/tag108.xml"/><Relationship Id="rId3" Type="http://schemas.openxmlformats.org/officeDocument/2006/relationships/tags" Target="../tags/tag83.xml"/><Relationship Id="rId29" Type="http://schemas.openxmlformats.org/officeDocument/2006/relationships/tags" Target="../tags/tag107.xml"/><Relationship Id="rId28" Type="http://schemas.openxmlformats.org/officeDocument/2006/relationships/tags" Target="../tags/tag106.xml"/><Relationship Id="rId27" Type="http://schemas.openxmlformats.org/officeDocument/2006/relationships/tags" Target="../tags/tag105.xml"/><Relationship Id="rId26" Type="http://schemas.openxmlformats.org/officeDocument/2006/relationships/tags" Target="../tags/tag104.xml"/><Relationship Id="rId25" Type="http://schemas.openxmlformats.org/officeDocument/2006/relationships/tags" Target="../tags/tag103.xml"/><Relationship Id="rId24" Type="http://schemas.openxmlformats.org/officeDocument/2006/relationships/tags" Target="../tags/tag102.xml"/><Relationship Id="rId23" Type="http://schemas.openxmlformats.org/officeDocument/2006/relationships/tags" Target="../tags/tag101.xml"/><Relationship Id="rId22" Type="http://schemas.openxmlformats.org/officeDocument/2006/relationships/tags" Target="../tags/tag100.xml"/><Relationship Id="rId21" Type="http://schemas.openxmlformats.org/officeDocument/2006/relationships/tags" Target="../tags/tag99.xml"/><Relationship Id="rId20" Type="http://schemas.openxmlformats.org/officeDocument/2006/relationships/tags" Target="../tags/tag98.xml"/><Relationship Id="rId2" Type="http://schemas.openxmlformats.org/officeDocument/2006/relationships/tags" Target="../tags/tag82.xml"/><Relationship Id="rId19" Type="http://schemas.openxmlformats.org/officeDocument/2006/relationships/tags" Target="../tags/tag97.xml"/><Relationship Id="rId18" Type="http://schemas.openxmlformats.org/officeDocument/2006/relationships/tags" Target="../tags/tag96.xml"/><Relationship Id="rId17" Type="http://schemas.openxmlformats.org/officeDocument/2006/relationships/tags" Target="../tags/tag95.xml"/><Relationship Id="rId16" Type="http://schemas.openxmlformats.org/officeDocument/2006/relationships/tags" Target="../tags/tag94.xml"/><Relationship Id="rId15" Type="http://schemas.openxmlformats.org/officeDocument/2006/relationships/tags" Target="../tags/tag93.xml"/><Relationship Id="rId14" Type="http://schemas.openxmlformats.org/officeDocument/2006/relationships/image" Target="../media/image2.svg"/><Relationship Id="rId13" Type="http://schemas.openxmlformats.org/officeDocument/2006/relationships/image" Target="../media/image1.png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2" Type="http://schemas.openxmlformats.org/officeDocument/2006/relationships/tags" Target="../tags/tag168.xml"/><Relationship Id="rId41" Type="http://schemas.openxmlformats.org/officeDocument/2006/relationships/tags" Target="../tags/tag167.xml"/><Relationship Id="rId40" Type="http://schemas.openxmlformats.org/officeDocument/2006/relationships/tags" Target="../tags/tag166.xml"/><Relationship Id="rId4" Type="http://schemas.openxmlformats.org/officeDocument/2006/relationships/tags" Target="../tags/tag130.xml"/><Relationship Id="rId39" Type="http://schemas.openxmlformats.org/officeDocument/2006/relationships/tags" Target="../tags/tag165.xml"/><Relationship Id="rId38" Type="http://schemas.openxmlformats.org/officeDocument/2006/relationships/tags" Target="../tags/tag164.xml"/><Relationship Id="rId37" Type="http://schemas.openxmlformats.org/officeDocument/2006/relationships/tags" Target="../tags/tag163.xml"/><Relationship Id="rId36" Type="http://schemas.openxmlformats.org/officeDocument/2006/relationships/tags" Target="../tags/tag162.xml"/><Relationship Id="rId35" Type="http://schemas.openxmlformats.org/officeDocument/2006/relationships/tags" Target="../tags/tag161.xml"/><Relationship Id="rId34" Type="http://schemas.openxmlformats.org/officeDocument/2006/relationships/tags" Target="../tags/tag160.xml"/><Relationship Id="rId33" Type="http://schemas.openxmlformats.org/officeDocument/2006/relationships/tags" Target="../tags/tag159.xml"/><Relationship Id="rId32" Type="http://schemas.openxmlformats.org/officeDocument/2006/relationships/tags" Target="../tags/tag158.xml"/><Relationship Id="rId31" Type="http://schemas.openxmlformats.org/officeDocument/2006/relationships/tags" Target="../tags/tag157.xml"/><Relationship Id="rId30" Type="http://schemas.openxmlformats.org/officeDocument/2006/relationships/tags" Target="../tags/tag156.xml"/><Relationship Id="rId3" Type="http://schemas.openxmlformats.org/officeDocument/2006/relationships/tags" Target="../tags/tag129.xml"/><Relationship Id="rId29" Type="http://schemas.openxmlformats.org/officeDocument/2006/relationships/tags" Target="../tags/tag155.xml"/><Relationship Id="rId28" Type="http://schemas.openxmlformats.org/officeDocument/2006/relationships/tags" Target="../tags/tag154.xml"/><Relationship Id="rId27" Type="http://schemas.openxmlformats.org/officeDocument/2006/relationships/tags" Target="../tags/tag153.xml"/><Relationship Id="rId26" Type="http://schemas.openxmlformats.org/officeDocument/2006/relationships/tags" Target="../tags/tag152.xml"/><Relationship Id="rId25" Type="http://schemas.openxmlformats.org/officeDocument/2006/relationships/tags" Target="../tags/tag151.xml"/><Relationship Id="rId24" Type="http://schemas.openxmlformats.org/officeDocument/2006/relationships/tags" Target="../tags/tag150.xml"/><Relationship Id="rId23" Type="http://schemas.openxmlformats.org/officeDocument/2006/relationships/tags" Target="../tags/tag149.xml"/><Relationship Id="rId22" Type="http://schemas.openxmlformats.org/officeDocument/2006/relationships/tags" Target="../tags/tag148.xml"/><Relationship Id="rId21" Type="http://schemas.openxmlformats.org/officeDocument/2006/relationships/tags" Target="../tags/tag147.xml"/><Relationship Id="rId20" Type="http://schemas.openxmlformats.org/officeDocument/2006/relationships/tags" Target="../tags/tag146.xml"/><Relationship Id="rId2" Type="http://schemas.openxmlformats.org/officeDocument/2006/relationships/tags" Target="../tags/tag128.xml"/><Relationship Id="rId19" Type="http://schemas.openxmlformats.org/officeDocument/2006/relationships/tags" Target="../tags/tag145.xml"/><Relationship Id="rId18" Type="http://schemas.openxmlformats.org/officeDocument/2006/relationships/tags" Target="../tags/tag144.xml"/><Relationship Id="rId17" Type="http://schemas.openxmlformats.org/officeDocument/2006/relationships/tags" Target="../tags/tag143.xml"/><Relationship Id="rId16" Type="http://schemas.openxmlformats.org/officeDocument/2006/relationships/tags" Target="../tags/tag142.xml"/><Relationship Id="rId15" Type="http://schemas.openxmlformats.org/officeDocument/2006/relationships/tags" Target="../tags/tag141.xml"/><Relationship Id="rId14" Type="http://schemas.openxmlformats.org/officeDocument/2006/relationships/tags" Target="../tags/tag140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1" Type="http://schemas.openxmlformats.org/officeDocument/2006/relationships/tags" Target="../tags/tag244.xml"/><Relationship Id="rId40" Type="http://schemas.openxmlformats.org/officeDocument/2006/relationships/tags" Target="../tags/tag243.xml"/><Relationship Id="rId4" Type="http://schemas.openxmlformats.org/officeDocument/2006/relationships/tags" Target="../tags/tag207.xml"/><Relationship Id="rId39" Type="http://schemas.openxmlformats.org/officeDocument/2006/relationships/tags" Target="../tags/tag242.xml"/><Relationship Id="rId38" Type="http://schemas.openxmlformats.org/officeDocument/2006/relationships/tags" Target="../tags/tag241.xml"/><Relationship Id="rId37" Type="http://schemas.openxmlformats.org/officeDocument/2006/relationships/tags" Target="../tags/tag240.xml"/><Relationship Id="rId36" Type="http://schemas.openxmlformats.org/officeDocument/2006/relationships/tags" Target="../tags/tag239.xml"/><Relationship Id="rId35" Type="http://schemas.openxmlformats.org/officeDocument/2006/relationships/tags" Target="../tags/tag238.xml"/><Relationship Id="rId34" Type="http://schemas.openxmlformats.org/officeDocument/2006/relationships/tags" Target="../tags/tag237.xml"/><Relationship Id="rId33" Type="http://schemas.openxmlformats.org/officeDocument/2006/relationships/tags" Target="../tags/tag236.xml"/><Relationship Id="rId32" Type="http://schemas.openxmlformats.org/officeDocument/2006/relationships/tags" Target="../tags/tag235.xml"/><Relationship Id="rId31" Type="http://schemas.openxmlformats.org/officeDocument/2006/relationships/tags" Target="../tags/tag234.xml"/><Relationship Id="rId30" Type="http://schemas.openxmlformats.org/officeDocument/2006/relationships/tags" Target="../tags/tag233.xml"/><Relationship Id="rId3" Type="http://schemas.openxmlformats.org/officeDocument/2006/relationships/tags" Target="../tags/tag206.xml"/><Relationship Id="rId29" Type="http://schemas.openxmlformats.org/officeDocument/2006/relationships/tags" Target="../tags/tag232.xml"/><Relationship Id="rId28" Type="http://schemas.openxmlformats.org/officeDocument/2006/relationships/tags" Target="../tags/tag231.xml"/><Relationship Id="rId27" Type="http://schemas.openxmlformats.org/officeDocument/2006/relationships/tags" Target="../tags/tag230.xml"/><Relationship Id="rId26" Type="http://schemas.openxmlformats.org/officeDocument/2006/relationships/tags" Target="../tags/tag229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tags" Target="../tags/tag205.xml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image" Target="NULL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1" Type="http://schemas.openxmlformats.org/officeDocument/2006/relationships/tags" Target="../tags/tag271.xml"/><Relationship Id="rId30" Type="http://schemas.openxmlformats.org/officeDocument/2006/relationships/tags" Target="../tags/tag270.xml"/><Relationship Id="rId3" Type="http://schemas.openxmlformats.org/officeDocument/2006/relationships/tags" Target="../tags/tag246.xml"/><Relationship Id="rId29" Type="http://schemas.openxmlformats.org/officeDocument/2006/relationships/tags" Target="../tags/tag269.xml"/><Relationship Id="rId28" Type="http://schemas.openxmlformats.org/officeDocument/2006/relationships/tags" Target="../tags/tag268.xml"/><Relationship Id="rId27" Type="http://schemas.openxmlformats.org/officeDocument/2006/relationships/tags" Target="../tags/tag267.xml"/><Relationship Id="rId26" Type="http://schemas.openxmlformats.org/officeDocument/2006/relationships/tags" Target="../tags/tag266.xml"/><Relationship Id="rId25" Type="http://schemas.openxmlformats.org/officeDocument/2006/relationships/tags" Target="../tags/tag265.xml"/><Relationship Id="rId24" Type="http://schemas.openxmlformats.org/officeDocument/2006/relationships/tags" Target="../tags/tag264.xml"/><Relationship Id="rId23" Type="http://schemas.openxmlformats.org/officeDocument/2006/relationships/tags" Target="../tags/tag263.xml"/><Relationship Id="rId22" Type="http://schemas.openxmlformats.org/officeDocument/2006/relationships/tags" Target="../tags/tag262.xml"/><Relationship Id="rId21" Type="http://schemas.openxmlformats.org/officeDocument/2006/relationships/tags" Target="../tags/tag261.xml"/><Relationship Id="rId20" Type="http://schemas.openxmlformats.org/officeDocument/2006/relationships/tags" Target="../tags/tag260.xml"/><Relationship Id="rId2" Type="http://schemas.openxmlformats.org/officeDocument/2006/relationships/tags" Target="../tags/tag245.xml"/><Relationship Id="rId19" Type="http://schemas.openxmlformats.org/officeDocument/2006/relationships/tags" Target="../tags/tag259.xml"/><Relationship Id="rId18" Type="http://schemas.openxmlformats.org/officeDocument/2006/relationships/tags" Target="../tags/tag258.xml"/><Relationship Id="rId17" Type="http://schemas.openxmlformats.org/officeDocument/2006/relationships/tags" Target="../tags/tag257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image" Target="../media/image4.png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5" Type="http://schemas.openxmlformats.org/officeDocument/2006/relationships/tags" Target="../tags/tag321.xml"/><Relationship Id="rId14" Type="http://schemas.openxmlformats.org/officeDocument/2006/relationships/tags" Target="../tags/tag320.xml"/><Relationship Id="rId13" Type="http://schemas.openxmlformats.org/officeDocument/2006/relationships/tags" Target="../tags/tag319.xml"/><Relationship Id="rId12" Type="http://schemas.openxmlformats.org/officeDocument/2006/relationships/tags" Target="../tags/tag31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7" Type="http://schemas.openxmlformats.org/officeDocument/2006/relationships/tags" Target="../tags/tag337.xml"/><Relationship Id="rId16" Type="http://schemas.openxmlformats.org/officeDocument/2006/relationships/tags" Target="../tags/tag336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tags" Target="../tags/tag330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7" Type="http://schemas.openxmlformats.org/officeDocument/2006/relationships/tags" Target="../tags/tag353.xml"/><Relationship Id="rId16" Type="http://schemas.openxmlformats.org/officeDocument/2006/relationships/tags" Target="../tags/tag352.xml"/><Relationship Id="rId15" Type="http://schemas.openxmlformats.org/officeDocument/2006/relationships/tags" Target="../tags/tag351.xml"/><Relationship Id="rId14" Type="http://schemas.openxmlformats.org/officeDocument/2006/relationships/tags" Target="../tags/tag350.xml"/><Relationship Id="rId13" Type="http://schemas.openxmlformats.org/officeDocument/2006/relationships/tags" Target="../tags/tag349.xml"/><Relationship Id="rId12" Type="http://schemas.openxmlformats.org/officeDocument/2006/relationships/tags" Target="../tags/tag348.xml"/><Relationship Id="rId11" Type="http://schemas.openxmlformats.org/officeDocument/2006/relationships/tags" Target="../tags/tag347.xml"/><Relationship Id="rId10" Type="http://schemas.openxmlformats.org/officeDocument/2006/relationships/tags" Target="../tags/tag346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61.xml"/><Relationship Id="rId8" Type="http://schemas.openxmlformats.org/officeDocument/2006/relationships/tags" Target="../tags/tag360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2" Type="http://schemas.openxmlformats.org/officeDocument/2006/relationships/tags" Target="../tags/tag364.xml"/><Relationship Id="rId11" Type="http://schemas.openxmlformats.org/officeDocument/2006/relationships/tags" Target="../tags/tag363.xml"/><Relationship Id="rId10" Type="http://schemas.openxmlformats.org/officeDocument/2006/relationships/tags" Target="../tags/tag36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4" Type="http://schemas.openxmlformats.org/officeDocument/2006/relationships/tags" Target="../tags/tag377.xml"/><Relationship Id="rId13" Type="http://schemas.openxmlformats.org/officeDocument/2006/relationships/tags" Target="../tags/tag376.xml"/><Relationship Id="rId12" Type="http://schemas.openxmlformats.org/officeDocument/2006/relationships/tags" Target="../tags/tag375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5" Type="http://schemas.openxmlformats.org/officeDocument/2006/relationships/tags" Target="../tags/tag391.xml"/><Relationship Id="rId14" Type="http://schemas.openxmlformats.org/officeDocument/2006/relationships/tags" Target="../tags/tag390.xml"/><Relationship Id="rId13" Type="http://schemas.openxmlformats.org/officeDocument/2006/relationships/tags" Target="../tags/tag389.xml"/><Relationship Id="rId12" Type="http://schemas.openxmlformats.org/officeDocument/2006/relationships/tags" Target="../tags/tag388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8" Type="http://schemas.openxmlformats.org/officeDocument/2006/relationships/tags" Target="../tags/tag408.xml"/><Relationship Id="rId17" Type="http://schemas.openxmlformats.org/officeDocument/2006/relationships/tags" Target="../tags/tag407.xml"/><Relationship Id="rId16" Type="http://schemas.openxmlformats.org/officeDocument/2006/relationships/tags" Target="../tags/tag406.xml"/><Relationship Id="rId15" Type="http://schemas.openxmlformats.org/officeDocument/2006/relationships/tags" Target="../tags/tag405.xml"/><Relationship Id="rId14" Type="http://schemas.openxmlformats.org/officeDocument/2006/relationships/tags" Target="../tags/tag404.xml"/><Relationship Id="rId13" Type="http://schemas.openxmlformats.org/officeDocument/2006/relationships/tags" Target="../tags/tag403.xml"/><Relationship Id="rId12" Type="http://schemas.openxmlformats.org/officeDocument/2006/relationships/tags" Target="../tags/tag402.xml"/><Relationship Id="rId11" Type="http://schemas.openxmlformats.org/officeDocument/2006/relationships/tags" Target="../tags/tag401.xml"/><Relationship Id="rId10" Type="http://schemas.openxmlformats.org/officeDocument/2006/relationships/tags" Target="../tags/tag400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635" y="0"/>
            <a:ext cx="12190730" cy="6858635"/>
          </a:xfrm>
          <a:prstGeom prst="rect">
            <a:avLst/>
          </a:prstGeom>
          <a:gradFill>
            <a:gsLst>
              <a:gs pos="7100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任意多边形 5"/>
          <p:cNvSpPr/>
          <p:nvPr userDrawn="1">
            <p:custDataLst>
              <p:tags r:id="rId3"/>
            </p:custDataLst>
          </p:nvPr>
        </p:nvSpPr>
        <p:spPr>
          <a:xfrm>
            <a:off x="9764668" y="0"/>
            <a:ext cx="2416175" cy="1054100"/>
          </a:xfrm>
          <a:custGeom>
            <a:avLst/>
            <a:gdLst>
              <a:gd name="connisteX0" fmla="*/ 0 w 2416228"/>
              <a:gd name="connsiteY0" fmla="*/ 0 h 1054102"/>
              <a:gd name="connisteX1" fmla="*/ 1208114 w 2416228"/>
              <a:gd name="connsiteY1" fmla="*/ 1054102 h 1054102"/>
              <a:gd name="connisteX2" fmla="*/ 2416228 w 2416228"/>
              <a:gd name="connsiteY2" fmla="*/ 0 h 1054102"/>
              <a:gd name="connisteX3" fmla="*/ 0 w 2416228"/>
              <a:gd name="connsiteY3" fmla="*/ 0 h 10541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pathLst>
              <a:path w="2416229" h="1054102">
                <a:moveTo>
                  <a:pt x="0" y="0"/>
                </a:moveTo>
                <a:cubicBezTo>
                  <a:pt x="80586" y="595256"/>
                  <a:pt x="590766" y="1054102"/>
                  <a:pt x="1208114" y="1054102"/>
                </a:cubicBezTo>
                <a:cubicBezTo>
                  <a:pt x="1825462" y="1054102"/>
                  <a:pt x="2335643" y="595256"/>
                  <a:pt x="2416229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266EB">
                  <a:alpha val="36000"/>
                </a:srgbClr>
              </a:gs>
              <a:gs pos="100000">
                <a:schemeClr val="accent1">
                  <a:lumMod val="60000"/>
                  <a:lumOff val="40000"/>
                  <a:alpha val="23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7619997" y="3695703"/>
            <a:ext cx="4572000" cy="3162300"/>
          </a:xfrm>
          <a:custGeom>
            <a:avLst/>
            <a:gdLst>
              <a:gd name="connisteX0" fmla="*/ 40864 w 4571990"/>
              <a:gd name="connsiteY0" fmla="*/ 3162296 h 3162296"/>
              <a:gd name="connisteX1" fmla="*/ 0 w 4571990"/>
              <a:gd name="connsiteY1" fmla="*/ 2692395 h 3162296"/>
              <a:gd name="connisteX2" fmla="*/ 2692395 w 4571990"/>
              <a:gd name="connsiteY2" fmla="*/ 0 h 3162296"/>
              <a:gd name="connisteX3" fmla="*/ 4572000 w 4571990"/>
              <a:gd name="connsiteY3" fmla="*/ 764667 h 3162296"/>
              <a:gd name="connisteX4" fmla="*/ 4572000 w 4571990"/>
              <a:gd name="connsiteY4" fmla="*/ 3162296 h 3162296"/>
              <a:gd name="connisteX5" fmla="*/ 40864 w 4571990"/>
              <a:gd name="connsiteY5" fmla="*/ 3162296 h 31622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4571991" h="3162297">
                <a:moveTo>
                  <a:pt x="40865" y="3162297"/>
                </a:moveTo>
                <a:cubicBezTo>
                  <a:pt x="14009" y="3009711"/>
                  <a:pt x="0" y="2852690"/>
                  <a:pt x="0" y="2692396"/>
                </a:cubicBezTo>
                <a:cubicBezTo>
                  <a:pt x="0" y="1205426"/>
                  <a:pt x="1205426" y="0"/>
                  <a:pt x="2692396" y="0"/>
                </a:cubicBezTo>
                <a:cubicBezTo>
                  <a:pt x="3423642" y="0"/>
                  <a:pt x="4086801" y="291511"/>
                  <a:pt x="4572000" y="764667"/>
                </a:cubicBezTo>
                <a:lnTo>
                  <a:pt x="4572000" y="3162297"/>
                </a:lnTo>
                <a:lnTo>
                  <a:pt x="40865" y="316229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alpha val="65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8521065" cy="6184900"/>
          </a:xfrm>
          <a:custGeom>
            <a:avLst/>
            <a:gdLst>
              <a:gd name="connisteX0" fmla="*/ 8251115 w 8521695"/>
              <a:gd name="connsiteY0" fmla="*/ 0 h 6184901"/>
              <a:gd name="connisteX1" fmla="*/ 8521695 w 8521695"/>
              <a:gd name="connsiteY1" fmla="*/ 1562096 h 6184901"/>
              <a:gd name="connisteX2" fmla="*/ 3898901 w 8521695"/>
              <a:gd name="connsiteY2" fmla="*/ 6184901 h 6184901"/>
              <a:gd name="connisteX3" fmla="*/ 0 w 8521695"/>
              <a:gd name="connsiteY3" fmla="*/ 4046896 h 6184901"/>
              <a:gd name="connisteX4" fmla="*/ 0 w 8521695"/>
              <a:gd name="connsiteY4" fmla="*/ 0 h 6184901"/>
              <a:gd name="connisteX5" fmla="*/ 8251115 w 8521695"/>
              <a:gd name="connsiteY5" fmla="*/ 0 h 61849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8521696" h="6184901">
                <a:moveTo>
                  <a:pt x="8251116" y="0"/>
                </a:moveTo>
                <a:cubicBezTo>
                  <a:pt x="8426269" y="487942"/>
                  <a:pt x="8521696" y="1013878"/>
                  <a:pt x="8521696" y="1562097"/>
                </a:cubicBezTo>
                <a:cubicBezTo>
                  <a:pt x="8521696" y="4115202"/>
                  <a:pt x="6452006" y="6184901"/>
                  <a:pt x="3898901" y="6184901"/>
                </a:cubicBezTo>
                <a:cubicBezTo>
                  <a:pt x="2260406" y="6184901"/>
                  <a:pt x="821012" y="5332461"/>
                  <a:pt x="0" y="4046897"/>
                </a:cubicBezTo>
                <a:lnTo>
                  <a:pt x="0" y="0"/>
                </a:lnTo>
                <a:lnTo>
                  <a:pt x="825111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2098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 rot="10800000">
            <a:off x="1765304" y="2813046"/>
            <a:ext cx="3251200" cy="19050"/>
          </a:xfrm>
          <a:custGeom>
            <a:avLst/>
            <a:gdLst>
              <a:gd name="connisteX0" fmla="*/ 3238503 w 3251204"/>
              <a:gd name="connsiteY0" fmla="*/ 0 h 25402"/>
              <a:gd name="connisteX1" fmla="*/ 3251204 w 3251204"/>
              <a:gd name="connsiteY1" fmla="*/ 12701 h 25402"/>
              <a:gd name="connisteX2" fmla="*/ 3251204 w 3251204"/>
              <a:gd name="connsiteY2" fmla="*/ 12701 h 25402"/>
              <a:gd name="connisteX3" fmla="*/ 3238503 w 3251204"/>
              <a:gd name="connsiteY3" fmla="*/ 25402 h 25402"/>
              <a:gd name="connisteX4" fmla="*/ 12701 w 3251204"/>
              <a:gd name="connsiteY4" fmla="*/ 25402 h 25402"/>
              <a:gd name="connisteX5" fmla="*/ 0 w 3251204"/>
              <a:gd name="connsiteY5" fmla="*/ 12701 h 25402"/>
              <a:gd name="connisteX6" fmla="*/ 0 w 3251204"/>
              <a:gd name="connsiteY6" fmla="*/ 12701 h 25402"/>
              <a:gd name="connisteX7" fmla="*/ 12701 w 3251204"/>
              <a:gd name="connsiteY7" fmla="*/ 0 h 25402"/>
              <a:gd name="connisteX8" fmla="*/ 3238503 w 3251204"/>
              <a:gd name="connsiteY8" fmla="*/ 0 h 254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251204" h="25402">
                <a:moveTo>
                  <a:pt x="3238503" y="0"/>
                </a:moveTo>
                <a:cubicBezTo>
                  <a:pt x="3245507" y="0"/>
                  <a:pt x="3251204" y="5688"/>
                  <a:pt x="3251204" y="12701"/>
                </a:cubicBezTo>
                <a:lnTo>
                  <a:pt x="3251204" y="12701"/>
                </a:lnTo>
                <a:cubicBezTo>
                  <a:pt x="3251204" y="19714"/>
                  <a:pt x="3245507" y="25402"/>
                  <a:pt x="3238503" y="25402"/>
                </a:cubicBezTo>
                <a:lnTo>
                  <a:pt x="12701" y="25402"/>
                </a:lnTo>
                <a:cubicBezTo>
                  <a:pt x="5688" y="25402"/>
                  <a:pt x="0" y="19714"/>
                  <a:pt x="0" y="12701"/>
                </a:cubicBezTo>
                <a:lnTo>
                  <a:pt x="0" y="12701"/>
                </a:lnTo>
                <a:cubicBezTo>
                  <a:pt x="0" y="5688"/>
                  <a:pt x="5688" y="0"/>
                  <a:pt x="12701" y="0"/>
                </a:cubicBezTo>
                <a:lnTo>
                  <a:pt x="3238503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1765304" y="2971800"/>
            <a:ext cx="6476997" cy="1600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MiSans Medium" panose="00000600000000000000" charset="-122"/>
                <a:ea typeface="MiSans Medium" panose="00000600000000000000" charset="-122"/>
              </a:rPr>
              <a:t>谢谢观看</a:t>
            </a:r>
            <a:endParaRPr lang="zh-CN" altLang="en-US" smtClean="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4" hasCustomPrompt="1"/>
            <p:custDataLst>
              <p:tags r:id="rId11"/>
            </p:custDataLst>
          </p:nvPr>
        </p:nvSpPr>
        <p:spPr>
          <a:xfrm>
            <a:off x="1765300" y="2179320"/>
            <a:ext cx="3733800" cy="521335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THE END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  <a:p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grpSp>
        <p:nvGrpSpPr>
          <p:cNvPr id="7" name="组合 6"/>
          <p:cNvGrpSpPr/>
          <p:nvPr userDrawn="1">
            <p:custDataLst>
              <p:tags r:id="rId12"/>
            </p:custDataLst>
          </p:nvPr>
        </p:nvGrpSpPr>
        <p:grpSpPr>
          <a:xfrm>
            <a:off x="500380" y="472440"/>
            <a:ext cx="825500" cy="372745"/>
            <a:chOff x="7722" y="851"/>
            <a:chExt cx="4084" cy="1843"/>
          </a:xfrm>
        </p:grpSpPr>
        <p:sp>
          <p:nvSpPr>
            <p:cNvPr id="13" name="矩形 12"/>
            <p:cNvSpPr/>
            <p:nvPr>
              <p:custDataLst>
                <p:tags r:id="rId13"/>
              </p:custDataLst>
            </p:nvPr>
          </p:nvSpPr>
          <p:spPr>
            <a:xfrm>
              <a:off x="7722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8453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5"/>
              </p:custDataLst>
            </p:nvPr>
          </p:nvSpPr>
          <p:spPr>
            <a:xfrm>
              <a:off x="9184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7722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>
              <a:off x="8453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18"/>
              </p:custDataLst>
            </p:nvPr>
          </p:nvSpPr>
          <p:spPr>
            <a:xfrm>
              <a:off x="9184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8" name="矩形 47"/>
            <p:cNvSpPr/>
            <p:nvPr>
              <p:custDataLst>
                <p:tags r:id="rId19"/>
              </p:custDataLst>
            </p:nvPr>
          </p:nvSpPr>
          <p:spPr>
            <a:xfrm>
              <a:off x="7722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9" name="矩形 48"/>
            <p:cNvSpPr/>
            <p:nvPr>
              <p:custDataLst>
                <p:tags r:id="rId20"/>
              </p:custDataLst>
            </p:nvPr>
          </p:nvSpPr>
          <p:spPr>
            <a:xfrm>
              <a:off x="8453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21"/>
              </p:custDataLst>
            </p:nvPr>
          </p:nvSpPr>
          <p:spPr>
            <a:xfrm>
              <a:off x="9184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22"/>
              </p:custDataLst>
            </p:nvPr>
          </p:nvSpPr>
          <p:spPr>
            <a:xfrm>
              <a:off x="9932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23"/>
              </p:custDataLst>
            </p:nvPr>
          </p:nvSpPr>
          <p:spPr>
            <a:xfrm>
              <a:off x="10663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24"/>
              </p:custDataLst>
            </p:nvPr>
          </p:nvSpPr>
          <p:spPr>
            <a:xfrm>
              <a:off x="11394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4" name="矩形 53"/>
            <p:cNvSpPr/>
            <p:nvPr>
              <p:custDataLst>
                <p:tags r:id="rId25"/>
              </p:custDataLst>
            </p:nvPr>
          </p:nvSpPr>
          <p:spPr>
            <a:xfrm>
              <a:off x="9932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5" name="矩形 54"/>
            <p:cNvSpPr/>
            <p:nvPr>
              <p:custDataLst>
                <p:tags r:id="rId26"/>
              </p:custDataLst>
            </p:nvPr>
          </p:nvSpPr>
          <p:spPr>
            <a:xfrm>
              <a:off x="10663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27"/>
              </p:custDataLst>
            </p:nvPr>
          </p:nvSpPr>
          <p:spPr>
            <a:xfrm>
              <a:off x="11394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28"/>
              </p:custDataLst>
            </p:nvPr>
          </p:nvSpPr>
          <p:spPr>
            <a:xfrm>
              <a:off x="9932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29"/>
              </p:custDataLst>
            </p:nvPr>
          </p:nvSpPr>
          <p:spPr>
            <a:xfrm>
              <a:off x="10663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30"/>
              </p:custDataLst>
            </p:nvPr>
          </p:nvSpPr>
          <p:spPr>
            <a:xfrm>
              <a:off x="11394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</p:grpSp>
      <p:grpSp>
        <p:nvGrpSpPr>
          <p:cNvPr id="72" name="组合 71"/>
          <p:cNvGrpSpPr/>
          <p:nvPr userDrawn="1">
            <p:custDataLst>
              <p:tags r:id="rId31"/>
            </p:custDataLst>
          </p:nvPr>
        </p:nvGrpSpPr>
        <p:grpSpPr>
          <a:xfrm>
            <a:off x="11207115" y="5850890"/>
            <a:ext cx="457200" cy="449580"/>
            <a:chOff x="9811" y="434"/>
            <a:chExt cx="1991" cy="1956"/>
          </a:xfrm>
        </p:grpSpPr>
        <p:sp>
          <p:nvSpPr>
            <p:cNvPr id="73" name="矩形 72"/>
            <p:cNvSpPr/>
            <p:nvPr userDrawn="1">
              <p:custDataLst>
                <p:tags r:id="rId32"/>
              </p:custDataLst>
            </p:nvPr>
          </p:nvSpPr>
          <p:spPr>
            <a:xfrm>
              <a:off x="9811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74" name="矩形 73"/>
            <p:cNvSpPr/>
            <p:nvPr userDrawn="1">
              <p:custDataLst>
                <p:tags r:id="rId33"/>
              </p:custDataLst>
            </p:nvPr>
          </p:nvSpPr>
          <p:spPr>
            <a:xfrm>
              <a:off x="10587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75" name="矩形 74"/>
            <p:cNvSpPr/>
            <p:nvPr userDrawn="1">
              <p:custDataLst>
                <p:tags r:id="rId34"/>
              </p:custDataLst>
            </p:nvPr>
          </p:nvSpPr>
          <p:spPr>
            <a:xfrm>
              <a:off x="11364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76" name="矩形 75"/>
            <p:cNvSpPr/>
            <p:nvPr userDrawn="1">
              <p:custDataLst>
                <p:tags r:id="rId35"/>
              </p:custDataLst>
            </p:nvPr>
          </p:nvSpPr>
          <p:spPr>
            <a:xfrm>
              <a:off x="9811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77" name="矩形 76"/>
            <p:cNvSpPr/>
            <p:nvPr userDrawn="1">
              <p:custDataLst>
                <p:tags r:id="rId36"/>
              </p:custDataLst>
            </p:nvPr>
          </p:nvSpPr>
          <p:spPr>
            <a:xfrm>
              <a:off x="10587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78" name="矩形 77"/>
            <p:cNvSpPr/>
            <p:nvPr userDrawn="1">
              <p:custDataLst>
                <p:tags r:id="rId37"/>
              </p:custDataLst>
            </p:nvPr>
          </p:nvSpPr>
          <p:spPr>
            <a:xfrm>
              <a:off x="11364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79" name="矩形 78"/>
            <p:cNvSpPr/>
            <p:nvPr userDrawn="1">
              <p:custDataLst>
                <p:tags r:id="rId38"/>
              </p:custDataLst>
            </p:nvPr>
          </p:nvSpPr>
          <p:spPr>
            <a:xfrm>
              <a:off x="9811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80" name="矩形 79"/>
            <p:cNvSpPr/>
            <p:nvPr userDrawn="1">
              <p:custDataLst>
                <p:tags r:id="rId39"/>
              </p:custDataLst>
            </p:nvPr>
          </p:nvSpPr>
          <p:spPr>
            <a:xfrm>
              <a:off x="10587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81" name="矩形 80"/>
            <p:cNvSpPr/>
            <p:nvPr userDrawn="1">
              <p:custDataLst>
                <p:tags r:id="rId40"/>
              </p:custDataLst>
            </p:nvPr>
          </p:nvSpPr>
          <p:spPr>
            <a:xfrm>
              <a:off x="11364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</p:grpSp>
      <p:sp>
        <p:nvSpPr>
          <p:cNvPr id="82" name="任意多边形 81"/>
          <p:cNvSpPr/>
          <p:nvPr userDrawn="1">
            <p:custDataLst>
              <p:tags r:id="rId41"/>
            </p:custDataLst>
          </p:nvPr>
        </p:nvSpPr>
        <p:spPr>
          <a:xfrm>
            <a:off x="11442701" y="60833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635" y="0"/>
            <a:ext cx="12190730" cy="6858635"/>
          </a:xfrm>
          <a:prstGeom prst="rect">
            <a:avLst/>
          </a:prstGeom>
          <a:gradFill>
            <a:gsLst>
              <a:gs pos="7100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" name="任意多边形 1"/>
          <p:cNvSpPr/>
          <p:nvPr userDrawn="1">
            <p:custDataLst>
              <p:tags r:id="rId3"/>
            </p:custDataLst>
          </p:nvPr>
        </p:nvSpPr>
        <p:spPr>
          <a:xfrm>
            <a:off x="1209040" y="0"/>
            <a:ext cx="9773920" cy="6112510"/>
          </a:xfrm>
          <a:custGeom>
            <a:avLst/>
            <a:gdLst>
              <a:gd name="connisteX0" fmla="*/ 123654 w 7797802"/>
              <a:gd name="connsiteY0" fmla="*/ 0 h 4876796"/>
              <a:gd name="connisteX1" fmla="*/ 0 w 7797802"/>
              <a:gd name="connsiteY1" fmla="*/ 977895 h 4876796"/>
              <a:gd name="connisteX2" fmla="*/ 3898901 w 7797802"/>
              <a:gd name="connsiteY2" fmla="*/ 4876796 h 4876796"/>
              <a:gd name="connisteX3" fmla="*/ 7797802 w 7797802"/>
              <a:gd name="connsiteY3" fmla="*/ 977895 h 4876796"/>
              <a:gd name="connisteX4" fmla="*/ 7674156 w 7797802"/>
              <a:gd name="connsiteY4" fmla="*/ 0 h 4876796"/>
              <a:gd name="connisteX5" fmla="*/ 123654 w 7797802"/>
              <a:gd name="connsiteY5" fmla="*/ 0 h 48767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7797802" h="4876797">
                <a:moveTo>
                  <a:pt x="123654" y="0"/>
                </a:moveTo>
                <a:cubicBezTo>
                  <a:pt x="42940" y="312496"/>
                  <a:pt x="0" y="640181"/>
                  <a:pt x="0" y="977896"/>
                </a:cubicBezTo>
                <a:cubicBezTo>
                  <a:pt x="0" y="3131198"/>
                  <a:pt x="1745599" y="4876797"/>
                  <a:pt x="3898901" y="4876797"/>
                </a:cubicBezTo>
                <a:cubicBezTo>
                  <a:pt x="6052194" y="4876797"/>
                  <a:pt x="7797802" y="3131198"/>
                  <a:pt x="7797802" y="977896"/>
                </a:cubicBezTo>
                <a:cubicBezTo>
                  <a:pt x="7797802" y="640181"/>
                  <a:pt x="7754862" y="312496"/>
                  <a:pt x="7674157" y="0"/>
                </a:cubicBezTo>
                <a:lnTo>
                  <a:pt x="12365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任意多边形 6"/>
          <p:cNvSpPr/>
          <p:nvPr userDrawn="1">
            <p:custDataLst>
              <p:tags r:id="rId4"/>
            </p:custDataLst>
          </p:nvPr>
        </p:nvSpPr>
        <p:spPr>
          <a:xfrm>
            <a:off x="0" y="4048760"/>
            <a:ext cx="2209165" cy="2809875"/>
          </a:xfrm>
          <a:custGeom>
            <a:avLst/>
            <a:gdLst>
              <a:gd name="connisteX0" fmla="*/ 0 w 2197102"/>
              <a:gd name="connsiteY0" fmla="*/ 2794004 h 2794004"/>
              <a:gd name="connisteX1" fmla="*/ 1737460 w 2197102"/>
              <a:gd name="connsiteY1" fmla="*/ 2794004 h 2794004"/>
              <a:gd name="connisteX2" fmla="*/ 2197102 w 2197102"/>
              <a:gd name="connsiteY2" fmla="*/ 1651004 h 2794004"/>
              <a:gd name="connisteX3" fmla="*/ 546097 w 2197102"/>
              <a:gd name="connsiteY3" fmla="*/ 0 h 2794004"/>
              <a:gd name="connisteX4" fmla="*/ 0 w 2197102"/>
              <a:gd name="connsiteY4" fmla="*/ 92454 h 2794004"/>
              <a:gd name="connisteX5" fmla="*/ 0 w 2197102"/>
              <a:gd name="connsiteY5" fmla="*/ 2794004 h 2794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197102" h="2794004">
                <a:moveTo>
                  <a:pt x="0" y="2794004"/>
                </a:moveTo>
                <a:lnTo>
                  <a:pt x="1737461" y="2794004"/>
                </a:lnTo>
                <a:cubicBezTo>
                  <a:pt x="2022141" y="2497354"/>
                  <a:pt x="2197102" y="2094607"/>
                  <a:pt x="2197102" y="1651004"/>
                </a:cubicBezTo>
                <a:cubicBezTo>
                  <a:pt x="2197102" y="739183"/>
                  <a:pt x="1457919" y="0"/>
                  <a:pt x="546098" y="0"/>
                </a:cubicBezTo>
                <a:cubicBezTo>
                  <a:pt x="354714" y="0"/>
                  <a:pt x="170938" y="32562"/>
                  <a:pt x="0" y="92455"/>
                </a:cubicBezTo>
                <a:lnTo>
                  <a:pt x="0" y="279400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99000">
                <a:schemeClr val="accent1">
                  <a:lumMod val="60000"/>
                  <a:lumOff val="40000"/>
                  <a:alpha val="60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5"/>
            </p:custDataLst>
          </p:nvPr>
        </p:nvSpPr>
        <p:spPr>
          <a:xfrm>
            <a:off x="9665970" y="3625850"/>
            <a:ext cx="2525395" cy="3232150"/>
          </a:xfrm>
          <a:custGeom>
            <a:avLst/>
            <a:gdLst>
              <a:gd name="connisteX0" fmla="*/ 150885 w 2590796"/>
              <a:gd name="connsiteY0" fmla="*/ 3314700 h 3314700"/>
              <a:gd name="connisteX1" fmla="*/ 0 w 2590796"/>
              <a:gd name="connsiteY1" fmla="*/ 2463795 h 3314700"/>
              <a:gd name="connisteX2" fmla="*/ 2463795 w 2590796"/>
              <a:gd name="connsiteY2" fmla="*/ 0 h 3314700"/>
              <a:gd name="connisteX3" fmla="*/ 2590796 w 2590796"/>
              <a:gd name="connsiteY3" fmla="*/ 3218 h 3314700"/>
              <a:gd name="connisteX4" fmla="*/ 2590796 w 2590796"/>
              <a:gd name="connsiteY4" fmla="*/ 3314700 h 3314700"/>
              <a:gd name="connisteX5" fmla="*/ 150885 w 2590796"/>
              <a:gd name="connsiteY5" fmla="*/ 3314700 h 331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590797" h="3314700">
                <a:moveTo>
                  <a:pt x="150885" y="3314700"/>
                </a:moveTo>
                <a:cubicBezTo>
                  <a:pt x="53291" y="3049497"/>
                  <a:pt x="0" y="2762869"/>
                  <a:pt x="0" y="2463796"/>
                </a:cubicBezTo>
                <a:cubicBezTo>
                  <a:pt x="0" y="1103077"/>
                  <a:pt x="1103077" y="0"/>
                  <a:pt x="2463796" y="0"/>
                </a:cubicBezTo>
                <a:cubicBezTo>
                  <a:pt x="2506398" y="0"/>
                  <a:pt x="2548735" y="1079"/>
                  <a:pt x="2590797" y="3219"/>
                </a:cubicBezTo>
                <a:lnTo>
                  <a:pt x="2590797" y="3314700"/>
                </a:lnTo>
                <a:lnTo>
                  <a:pt x="150885" y="33147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alpha val="50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任意多边形 12"/>
          <p:cNvSpPr/>
          <p:nvPr userDrawn="1">
            <p:custDataLst>
              <p:tags r:id="rId6"/>
            </p:custDataLst>
          </p:nvPr>
        </p:nvSpPr>
        <p:spPr>
          <a:xfrm>
            <a:off x="5753103" y="5753103"/>
            <a:ext cx="685800" cy="685800"/>
          </a:xfrm>
          <a:custGeom>
            <a:avLst/>
            <a:gdLst>
              <a:gd name="connisteX0" fmla="*/ 685800 w 685800"/>
              <a:gd name="connsiteY0" fmla="*/ 342900 h 685800"/>
              <a:gd name="connisteX1" fmla="*/ 342900 w 685800"/>
              <a:gd name="connsiteY1" fmla="*/ 685800 h 685800"/>
              <a:gd name="connisteX2" fmla="*/ 0 w 685800"/>
              <a:gd name="connsiteY2" fmla="*/ 342900 h 685800"/>
              <a:gd name="connisteX3" fmla="*/ 342900 w 685800"/>
              <a:gd name="connsiteY3" fmla="*/ 0 h 685800"/>
              <a:gd name="connisteX4" fmla="*/ 685800 w 685800"/>
              <a:gd name="connsiteY4" fmla="*/ 342900 h 685800"/>
              <a:gd name="connisteX5" fmla="*/ 528139 w 685800"/>
              <a:gd name="connsiteY5" fmla="*/ 248735 h 685800"/>
              <a:gd name="connisteX6" fmla="*/ 564056 w 685800"/>
              <a:gd name="connsiteY6" fmla="*/ 248735 h 685800"/>
              <a:gd name="connisteX7" fmla="*/ 564056 w 685800"/>
              <a:gd name="connsiteY7" fmla="*/ 284661 h 685800"/>
              <a:gd name="connisteX8" fmla="*/ 342900 w 685800"/>
              <a:gd name="connsiteY8" fmla="*/ 505818 h 685800"/>
              <a:gd name="connisteX9" fmla="*/ 121743 w 685800"/>
              <a:gd name="connsiteY9" fmla="*/ 284661 h 685800"/>
              <a:gd name="connisteX10" fmla="*/ 121743 w 685800"/>
              <a:gd name="connsiteY10" fmla="*/ 248735 h 685800"/>
              <a:gd name="connisteX11" fmla="*/ 157660 w 685800"/>
              <a:gd name="connsiteY11" fmla="*/ 248735 h 685800"/>
              <a:gd name="connisteX12" fmla="*/ 342900 w 685800"/>
              <a:gd name="connsiteY12" fmla="*/ 433983 h 685800"/>
              <a:gd name="connisteX13" fmla="*/ 528139 w 685800"/>
              <a:gd name="connsiteY13" fmla="*/ 248735 h 685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pathLst>
              <a:path w="685800" h="685800">
                <a:moveTo>
                  <a:pt x="685800" y="342900"/>
                </a:moveTo>
                <a:cubicBezTo>
                  <a:pt x="685800" y="532281"/>
                  <a:pt x="532281" y="685800"/>
                  <a:pt x="342900" y="685800"/>
                </a:cubicBezTo>
                <a:cubicBezTo>
                  <a:pt x="153519" y="685800"/>
                  <a:pt x="0" y="532281"/>
                  <a:pt x="0" y="342900"/>
                </a:cubicBezTo>
                <a:cubicBezTo>
                  <a:pt x="0" y="153519"/>
                  <a:pt x="153519" y="0"/>
                  <a:pt x="342900" y="0"/>
                </a:cubicBezTo>
                <a:cubicBezTo>
                  <a:pt x="532281" y="0"/>
                  <a:pt x="685800" y="153519"/>
                  <a:pt x="685800" y="342900"/>
                </a:cubicBezTo>
                <a:moveTo>
                  <a:pt x="528139" y="248735"/>
                </a:moveTo>
                <a:cubicBezTo>
                  <a:pt x="538060" y="238823"/>
                  <a:pt x="554145" y="238823"/>
                  <a:pt x="564057" y="248735"/>
                </a:cubicBezTo>
                <a:cubicBezTo>
                  <a:pt x="573978" y="258656"/>
                  <a:pt x="573978" y="274741"/>
                  <a:pt x="564057" y="284662"/>
                </a:cubicBezTo>
                <a:lnTo>
                  <a:pt x="342900" y="505819"/>
                </a:lnTo>
                <a:lnTo>
                  <a:pt x="121743" y="284662"/>
                </a:lnTo>
                <a:cubicBezTo>
                  <a:pt x="111822" y="274741"/>
                  <a:pt x="111822" y="258656"/>
                  <a:pt x="121743" y="248735"/>
                </a:cubicBezTo>
                <a:cubicBezTo>
                  <a:pt x="131655" y="238823"/>
                  <a:pt x="147740" y="238823"/>
                  <a:pt x="157661" y="248735"/>
                </a:cubicBezTo>
                <a:lnTo>
                  <a:pt x="342900" y="433983"/>
                </a:lnTo>
                <a:lnTo>
                  <a:pt x="528139" y="248735"/>
                </a:lnTo>
              </a:path>
            </a:pathLst>
          </a:custGeom>
          <a:solidFill>
            <a:srgbClr val="FFFFFF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任意多边形 14"/>
          <p:cNvSpPr/>
          <p:nvPr userDrawn="1">
            <p:custDataLst>
              <p:tags r:id="rId8"/>
            </p:custDataLst>
          </p:nvPr>
        </p:nvSpPr>
        <p:spPr>
          <a:xfrm rot="10800000">
            <a:off x="5327648" y="2897505"/>
            <a:ext cx="1524000" cy="25400"/>
          </a:xfrm>
          <a:custGeom>
            <a:avLst/>
            <a:gdLst>
              <a:gd name="connisteX0" fmla="*/ 1511302 w 1524003"/>
              <a:gd name="connsiteY0" fmla="*/ 0 h 25402"/>
              <a:gd name="connisteX1" fmla="*/ 1524003 w 1524003"/>
              <a:gd name="connsiteY1" fmla="*/ 12701 h 25402"/>
              <a:gd name="connisteX2" fmla="*/ 1524003 w 1524003"/>
              <a:gd name="connsiteY2" fmla="*/ 12701 h 25402"/>
              <a:gd name="connisteX3" fmla="*/ 1511302 w 1524003"/>
              <a:gd name="connsiteY3" fmla="*/ 25402 h 25402"/>
              <a:gd name="connisteX4" fmla="*/ 12701 w 1524003"/>
              <a:gd name="connsiteY4" fmla="*/ 25402 h 25402"/>
              <a:gd name="connisteX5" fmla="*/ 0 w 1524003"/>
              <a:gd name="connsiteY5" fmla="*/ 12701 h 25402"/>
              <a:gd name="connisteX6" fmla="*/ 0 w 1524003"/>
              <a:gd name="connsiteY6" fmla="*/ 12701 h 25402"/>
              <a:gd name="connisteX7" fmla="*/ 12701 w 1524003"/>
              <a:gd name="connsiteY7" fmla="*/ 0 h 25402"/>
              <a:gd name="connisteX8" fmla="*/ 1511302 w 1524003"/>
              <a:gd name="connsiteY8" fmla="*/ 0 h 254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3" h="25402">
                <a:moveTo>
                  <a:pt x="1511302" y="0"/>
                </a:moveTo>
                <a:cubicBezTo>
                  <a:pt x="1518306" y="0"/>
                  <a:pt x="1524003" y="5688"/>
                  <a:pt x="1524003" y="12701"/>
                </a:cubicBezTo>
                <a:lnTo>
                  <a:pt x="1524003" y="12701"/>
                </a:lnTo>
                <a:cubicBezTo>
                  <a:pt x="1524003" y="19714"/>
                  <a:pt x="1518306" y="25402"/>
                  <a:pt x="1511302" y="25402"/>
                </a:cubicBezTo>
                <a:lnTo>
                  <a:pt x="12701" y="25402"/>
                </a:lnTo>
                <a:cubicBezTo>
                  <a:pt x="5688" y="25402"/>
                  <a:pt x="0" y="19714"/>
                  <a:pt x="0" y="12701"/>
                </a:cubicBezTo>
                <a:lnTo>
                  <a:pt x="0" y="12701"/>
                </a:lnTo>
                <a:cubicBezTo>
                  <a:pt x="0" y="5688"/>
                  <a:pt x="5688" y="0"/>
                  <a:pt x="12701" y="0"/>
                </a:cubicBezTo>
                <a:lnTo>
                  <a:pt x="151130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1869440" y="3302000"/>
            <a:ext cx="8440420" cy="1781810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>
                <a:latin typeface="MiSans Medium" panose="00000600000000000000" charset="-122"/>
                <a:ea typeface="MiSans Medium" panose="00000600000000000000" charset="-122"/>
              </a:rPr>
              <a:t>章节页的标题内容</a:t>
            </a:r>
            <a:endParaRPr lang="zh-CN" altLang="en-US" smtClean="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5181600" y="999490"/>
            <a:ext cx="1816100" cy="1872615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96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grpSp>
        <p:nvGrpSpPr>
          <p:cNvPr id="27" name="组合 26"/>
          <p:cNvGrpSpPr/>
          <p:nvPr userDrawn="1">
            <p:custDataLst>
              <p:tags r:id="rId13"/>
            </p:custDataLst>
          </p:nvPr>
        </p:nvGrpSpPr>
        <p:grpSpPr>
          <a:xfrm>
            <a:off x="500380" y="472440"/>
            <a:ext cx="825500" cy="372745"/>
            <a:chOff x="7722" y="851"/>
            <a:chExt cx="4084" cy="1843"/>
          </a:xfrm>
        </p:grpSpPr>
        <p:sp>
          <p:nvSpPr>
            <p:cNvPr id="19" name="矩形 18"/>
            <p:cNvSpPr/>
            <p:nvPr>
              <p:custDataLst>
                <p:tags r:id="rId14"/>
              </p:custDataLst>
            </p:nvPr>
          </p:nvSpPr>
          <p:spPr>
            <a:xfrm>
              <a:off x="7722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5"/>
              </p:custDataLst>
            </p:nvPr>
          </p:nvSpPr>
          <p:spPr>
            <a:xfrm>
              <a:off x="8453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6"/>
              </p:custDataLst>
            </p:nvPr>
          </p:nvSpPr>
          <p:spPr>
            <a:xfrm>
              <a:off x="9184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7"/>
              </p:custDataLst>
            </p:nvPr>
          </p:nvSpPr>
          <p:spPr>
            <a:xfrm>
              <a:off x="7722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18"/>
              </p:custDataLst>
            </p:nvPr>
          </p:nvSpPr>
          <p:spPr>
            <a:xfrm>
              <a:off x="8453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9184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20"/>
              </p:custDataLst>
            </p:nvPr>
          </p:nvSpPr>
          <p:spPr>
            <a:xfrm>
              <a:off x="7722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1"/>
              </p:custDataLst>
            </p:nvPr>
          </p:nvSpPr>
          <p:spPr>
            <a:xfrm>
              <a:off x="8453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22"/>
              </p:custDataLst>
            </p:nvPr>
          </p:nvSpPr>
          <p:spPr>
            <a:xfrm>
              <a:off x="9184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23"/>
              </p:custDataLst>
            </p:nvPr>
          </p:nvSpPr>
          <p:spPr>
            <a:xfrm>
              <a:off x="9932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24"/>
              </p:custDataLst>
            </p:nvPr>
          </p:nvSpPr>
          <p:spPr>
            <a:xfrm>
              <a:off x="10663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25"/>
              </p:custDataLst>
            </p:nvPr>
          </p:nvSpPr>
          <p:spPr>
            <a:xfrm>
              <a:off x="11394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26"/>
              </p:custDataLst>
            </p:nvPr>
          </p:nvSpPr>
          <p:spPr>
            <a:xfrm>
              <a:off x="9932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27"/>
              </p:custDataLst>
            </p:nvPr>
          </p:nvSpPr>
          <p:spPr>
            <a:xfrm>
              <a:off x="10663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28"/>
              </p:custDataLst>
            </p:nvPr>
          </p:nvSpPr>
          <p:spPr>
            <a:xfrm>
              <a:off x="11394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29"/>
              </p:custDataLst>
            </p:nvPr>
          </p:nvSpPr>
          <p:spPr>
            <a:xfrm>
              <a:off x="9932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30"/>
              </p:custDataLst>
            </p:nvPr>
          </p:nvSpPr>
          <p:spPr>
            <a:xfrm>
              <a:off x="10663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37" name="矩形 36"/>
            <p:cNvSpPr/>
            <p:nvPr>
              <p:custDataLst>
                <p:tags r:id="rId31"/>
              </p:custDataLst>
            </p:nvPr>
          </p:nvSpPr>
          <p:spPr>
            <a:xfrm>
              <a:off x="11394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</p:grpSp>
      <p:grpSp>
        <p:nvGrpSpPr>
          <p:cNvPr id="8" name="组合 7"/>
          <p:cNvGrpSpPr/>
          <p:nvPr userDrawn="1">
            <p:custDataLst>
              <p:tags r:id="rId32"/>
            </p:custDataLst>
          </p:nvPr>
        </p:nvGrpSpPr>
        <p:grpSpPr>
          <a:xfrm>
            <a:off x="11207115" y="5850890"/>
            <a:ext cx="457200" cy="449580"/>
            <a:chOff x="9811" y="434"/>
            <a:chExt cx="1991" cy="1956"/>
          </a:xfrm>
        </p:grpSpPr>
        <p:sp>
          <p:nvSpPr>
            <p:cNvPr id="10" name="矩形 9"/>
            <p:cNvSpPr/>
            <p:nvPr userDrawn="1">
              <p:custDataLst>
                <p:tags r:id="rId33"/>
              </p:custDataLst>
            </p:nvPr>
          </p:nvSpPr>
          <p:spPr>
            <a:xfrm>
              <a:off x="9811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34"/>
              </p:custDataLst>
            </p:nvPr>
          </p:nvSpPr>
          <p:spPr>
            <a:xfrm>
              <a:off x="10587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17" name="矩形 16"/>
            <p:cNvSpPr/>
            <p:nvPr userDrawn="1">
              <p:custDataLst>
                <p:tags r:id="rId35"/>
              </p:custDataLst>
            </p:nvPr>
          </p:nvSpPr>
          <p:spPr>
            <a:xfrm>
              <a:off x="11364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18" name="矩形 17"/>
            <p:cNvSpPr/>
            <p:nvPr userDrawn="1">
              <p:custDataLst>
                <p:tags r:id="rId36"/>
              </p:custDataLst>
            </p:nvPr>
          </p:nvSpPr>
          <p:spPr>
            <a:xfrm>
              <a:off x="9811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38" name="矩形 37"/>
            <p:cNvSpPr/>
            <p:nvPr userDrawn="1">
              <p:custDataLst>
                <p:tags r:id="rId37"/>
              </p:custDataLst>
            </p:nvPr>
          </p:nvSpPr>
          <p:spPr>
            <a:xfrm>
              <a:off x="10587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8" name="矩形 47"/>
            <p:cNvSpPr/>
            <p:nvPr userDrawn="1">
              <p:custDataLst>
                <p:tags r:id="rId38"/>
              </p:custDataLst>
            </p:nvPr>
          </p:nvSpPr>
          <p:spPr>
            <a:xfrm>
              <a:off x="11364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9" name="矩形 48"/>
            <p:cNvSpPr/>
            <p:nvPr userDrawn="1">
              <p:custDataLst>
                <p:tags r:id="rId39"/>
              </p:custDataLst>
            </p:nvPr>
          </p:nvSpPr>
          <p:spPr>
            <a:xfrm>
              <a:off x="9811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0" name="矩形 49"/>
            <p:cNvSpPr/>
            <p:nvPr userDrawn="1">
              <p:custDataLst>
                <p:tags r:id="rId40"/>
              </p:custDataLst>
            </p:nvPr>
          </p:nvSpPr>
          <p:spPr>
            <a:xfrm>
              <a:off x="10587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1" name="矩形 50"/>
            <p:cNvSpPr/>
            <p:nvPr userDrawn="1">
              <p:custDataLst>
                <p:tags r:id="rId41"/>
              </p:custDataLst>
            </p:nvPr>
          </p:nvSpPr>
          <p:spPr>
            <a:xfrm>
              <a:off x="11364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</p:grpSp>
      <p:sp>
        <p:nvSpPr>
          <p:cNvPr id="52" name="任意多边形 51"/>
          <p:cNvSpPr/>
          <p:nvPr userDrawn="1">
            <p:custDataLst>
              <p:tags r:id="rId42"/>
            </p:custDataLst>
          </p:nvPr>
        </p:nvSpPr>
        <p:spPr>
          <a:xfrm>
            <a:off x="11442701" y="60833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 userDrawn="1">
            <p:custDataLst>
              <p:tags r:id="rId2"/>
            </p:custDataLst>
          </p:nvPr>
        </p:nvGrpSpPr>
        <p:grpSpPr>
          <a:xfrm>
            <a:off x="11207115" y="5850890"/>
            <a:ext cx="457200" cy="449580"/>
            <a:chOff x="9811" y="434"/>
            <a:chExt cx="1991" cy="1956"/>
          </a:xfrm>
        </p:grpSpPr>
        <p:sp>
          <p:nvSpPr>
            <p:cNvPr id="39" name="矩形 38"/>
            <p:cNvSpPr/>
            <p:nvPr userDrawn="1">
              <p:custDataLst>
                <p:tags r:id="rId3"/>
              </p:custDataLst>
            </p:nvPr>
          </p:nvSpPr>
          <p:spPr>
            <a:xfrm>
              <a:off x="9811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0" name="矩形 39"/>
            <p:cNvSpPr/>
            <p:nvPr userDrawn="1">
              <p:custDataLst>
                <p:tags r:id="rId4"/>
              </p:custDataLst>
            </p:nvPr>
          </p:nvSpPr>
          <p:spPr>
            <a:xfrm>
              <a:off x="10587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1" name="矩形 40"/>
            <p:cNvSpPr/>
            <p:nvPr userDrawn="1">
              <p:custDataLst>
                <p:tags r:id="rId5"/>
              </p:custDataLst>
            </p:nvPr>
          </p:nvSpPr>
          <p:spPr>
            <a:xfrm>
              <a:off x="11364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2" name="矩形 41"/>
            <p:cNvSpPr/>
            <p:nvPr userDrawn="1">
              <p:custDataLst>
                <p:tags r:id="rId6"/>
              </p:custDataLst>
            </p:nvPr>
          </p:nvSpPr>
          <p:spPr>
            <a:xfrm>
              <a:off x="9811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3" name="矩形 42"/>
            <p:cNvSpPr/>
            <p:nvPr userDrawn="1">
              <p:custDataLst>
                <p:tags r:id="rId7"/>
              </p:custDataLst>
            </p:nvPr>
          </p:nvSpPr>
          <p:spPr>
            <a:xfrm>
              <a:off x="10587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4" name="矩形 43"/>
            <p:cNvSpPr/>
            <p:nvPr userDrawn="1">
              <p:custDataLst>
                <p:tags r:id="rId8"/>
              </p:custDataLst>
            </p:nvPr>
          </p:nvSpPr>
          <p:spPr>
            <a:xfrm>
              <a:off x="11364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5" name="矩形 44"/>
            <p:cNvSpPr/>
            <p:nvPr userDrawn="1">
              <p:custDataLst>
                <p:tags r:id="rId9"/>
              </p:custDataLst>
            </p:nvPr>
          </p:nvSpPr>
          <p:spPr>
            <a:xfrm>
              <a:off x="9811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6" name="矩形 45"/>
            <p:cNvSpPr/>
            <p:nvPr userDrawn="1">
              <p:custDataLst>
                <p:tags r:id="rId10"/>
              </p:custDataLst>
            </p:nvPr>
          </p:nvSpPr>
          <p:spPr>
            <a:xfrm>
              <a:off x="10587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7" name="矩形 46"/>
            <p:cNvSpPr/>
            <p:nvPr userDrawn="1">
              <p:custDataLst>
                <p:tags r:id="rId11"/>
              </p:custDataLst>
            </p:nvPr>
          </p:nvSpPr>
          <p:spPr>
            <a:xfrm>
              <a:off x="11364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</p:grpSp>
      <p:pic>
        <p:nvPicPr>
          <p:cNvPr id="15" name="图片 14" descr="2323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49955" y="5499735"/>
            <a:ext cx="5835015" cy="1164590"/>
          </a:xfrm>
          <a:prstGeom prst="rect">
            <a:avLst/>
          </a:prstGeom>
        </p:spPr>
      </p:pic>
      <p:sp>
        <p:nvSpPr>
          <p:cNvPr id="4" name="任意多边形 3"/>
          <p:cNvSpPr/>
          <p:nvPr userDrawn="1">
            <p:custDataLst>
              <p:tags r:id="rId15"/>
            </p:custDataLst>
          </p:nvPr>
        </p:nvSpPr>
        <p:spPr>
          <a:xfrm rot="10800000" flipV="1">
            <a:off x="0" y="0"/>
            <a:ext cx="12191365" cy="6031865"/>
          </a:xfrm>
          <a:custGeom>
            <a:avLst/>
            <a:gdLst>
              <a:gd name="connisteX0" fmla="*/ 12191996 w 12191996"/>
              <a:gd name="connsiteY0" fmla="*/ 0 h 6032497"/>
              <a:gd name="connisteX1" fmla="*/ 0 w 12191996"/>
              <a:gd name="connsiteY1" fmla="*/ 0 h 6032497"/>
              <a:gd name="connisteX2" fmla="*/ 0 w 12191996"/>
              <a:gd name="connsiteY2" fmla="*/ 4985317 h 6032497"/>
              <a:gd name="connisteX3" fmla="*/ 508004 w 12191996"/>
              <a:gd name="connsiteY3" fmla="*/ 5493322 h 6032497"/>
              <a:gd name="connisteX4" fmla="*/ 8187025 w 12191996"/>
              <a:gd name="connsiteY4" fmla="*/ 5493322 h 6032497"/>
              <a:gd name="connisteX5" fmla="*/ 8768675 w 12191996"/>
              <a:gd name="connsiteY5" fmla="*/ 5702161 h 6032497"/>
              <a:gd name="connisteX6" fmla="*/ 8916076 w 12191996"/>
              <a:gd name="connsiteY6" fmla="*/ 5823658 h 6032497"/>
              <a:gd name="connisteX7" fmla="*/ 9497717 w 12191996"/>
              <a:gd name="connsiteY7" fmla="*/ 6032497 h 6032497"/>
              <a:gd name="connisteX8" fmla="*/ 11684002 w 12191996"/>
              <a:gd name="connsiteY8" fmla="*/ 6032497 h 6032497"/>
              <a:gd name="connisteX9" fmla="*/ 12191996 w 12191996"/>
              <a:gd name="connsiteY9" fmla="*/ 5524503 h 6032497"/>
              <a:gd name="connisteX10" fmla="*/ 12191996 w 12191996"/>
              <a:gd name="connsiteY10" fmla="*/ 0 h 60324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pathLst>
              <a:path w="12191997" h="6032498">
                <a:moveTo>
                  <a:pt x="12191997" y="0"/>
                </a:moveTo>
                <a:lnTo>
                  <a:pt x="0" y="0"/>
                </a:lnTo>
                <a:lnTo>
                  <a:pt x="0" y="4985318"/>
                </a:lnTo>
                <a:cubicBezTo>
                  <a:pt x="0" y="5265874"/>
                  <a:pt x="227439" y="5493322"/>
                  <a:pt x="508004" y="5493322"/>
                </a:cubicBezTo>
                <a:lnTo>
                  <a:pt x="8187026" y="5493322"/>
                </a:lnTo>
                <a:cubicBezTo>
                  <a:pt x="8399285" y="5493322"/>
                  <a:pt x="8604906" y="5567151"/>
                  <a:pt x="8768675" y="5702162"/>
                </a:cubicBezTo>
                <a:lnTo>
                  <a:pt x="8916077" y="5823658"/>
                </a:lnTo>
                <a:cubicBezTo>
                  <a:pt x="9079837" y="5958660"/>
                  <a:pt x="9285467" y="6032498"/>
                  <a:pt x="9497717" y="6032498"/>
                </a:cubicBezTo>
                <a:lnTo>
                  <a:pt x="11684002" y="6032498"/>
                </a:lnTo>
                <a:cubicBezTo>
                  <a:pt x="11964558" y="6032498"/>
                  <a:pt x="12191997" y="5805059"/>
                  <a:pt x="12191997" y="5524503"/>
                </a:cubicBezTo>
                <a:lnTo>
                  <a:pt x="12191997" y="0"/>
                </a:lnTo>
                <a:close/>
              </a:path>
            </a:pathLst>
          </a:custGeom>
          <a:gradFill>
            <a:gsLst>
              <a:gs pos="7100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任意多边形 5"/>
          <p:cNvSpPr/>
          <p:nvPr userDrawn="1">
            <p:custDataLst>
              <p:tags r:id="rId16"/>
            </p:custDataLst>
          </p:nvPr>
        </p:nvSpPr>
        <p:spPr>
          <a:xfrm>
            <a:off x="0" y="3568702"/>
            <a:ext cx="2654300" cy="2463165"/>
          </a:xfrm>
          <a:custGeom>
            <a:avLst/>
            <a:gdLst>
              <a:gd name="connisteX0" fmla="*/ 2654302 w 2654302"/>
              <a:gd name="connsiteY0" fmla="*/ 2463795 h 2463795"/>
              <a:gd name="connisteX1" fmla="*/ 190496 w 2654302"/>
              <a:gd name="connsiteY1" fmla="*/ 0 h 2463795"/>
              <a:gd name="connisteX2" fmla="*/ 0 w 2654302"/>
              <a:gd name="connsiteY2" fmla="*/ 7251 h 2463795"/>
              <a:gd name="connisteX3" fmla="*/ 0 w 2654302"/>
              <a:gd name="connsiteY3" fmla="*/ 1955801 h 2463795"/>
              <a:gd name="connisteX4" fmla="*/ 508004 w 2654302"/>
              <a:gd name="connsiteY4" fmla="*/ 2463795 h 2463795"/>
              <a:gd name="connisteX5" fmla="*/ 2654302 w 2654302"/>
              <a:gd name="connsiteY5" fmla="*/ 2463795 h 24637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654302" h="2463796">
                <a:moveTo>
                  <a:pt x="2654302" y="2463796"/>
                </a:moveTo>
                <a:cubicBezTo>
                  <a:pt x="2654302" y="1103077"/>
                  <a:pt x="1551216" y="0"/>
                  <a:pt x="190497" y="0"/>
                </a:cubicBezTo>
                <a:cubicBezTo>
                  <a:pt x="126398" y="0"/>
                  <a:pt x="62865" y="2451"/>
                  <a:pt x="0" y="7251"/>
                </a:cubicBezTo>
                <a:lnTo>
                  <a:pt x="0" y="1955801"/>
                </a:lnTo>
                <a:cubicBezTo>
                  <a:pt x="0" y="2236357"/>
                  <a:pt x="227439" y="2463796"/>
                  <a:pt x="508004" y="2463796"/>
                </a:cubicBezTo>
                <a:lnTo>
                  <a:pt x="2654302" y="246379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7000"/>
                </a:schemeClr>
              </a:gs>
              <a:gs pos="100000">
                <a:schemeClr val="accent1">
                  <a:lumMod val="60000"/>
                  <a:lumOff val="40000"/>
                  <a:alpha val="61000"/>
                </a:schemeClr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任意多边形 6"/>
          <p:cNvSpPr/>
          <p:nvPr userDrawn="1">
            <p:custDataLst>
              <p:tags r:id="rId17"/>
            </p:custDataLst>
          </p:nvPr>
        </p:nvSpPr>
        <p:spPr>
          <a:xfrm>
            <a:off x="2184401" y="0"/>
            <a:ext cx="7797800" cy="4876165"/>
          </a:xfrm>
          <a:custGeom>
            <a:avLst/>
            <a:gdLst>
              <a:gd name="connisteX0" fmla="*/ 123654 w 7797802"/>
              <a:gd name="connsiteY0" fmla="*/ 0 h 4876796"/>
              <a:gd name="connisteX1" fmla="*/ 0 w 7797802"/>
              <a:gd name="connsiteY1" fmla="*/ 977895 h 4876796"/>
              <a:gd name="connisteX2" fmla="*/ 3898901 w 7797802"/>
              <a:gd name="connsiteY2" fmla="*/ 4876796 h 4876796"/>
              <a:gd name="connisteX3" fmla="*/ 7797802 w 7797802"/>
              <a:gd name="connsiteY3" fmla="*/ 977895 h 4876796"/>
              <a:gd name="connisteX4" fmla="*/ 7674156 w 7797802"/>
              <a:gd name="connsiteY4" fmla="*/ 0 h 4876796"/>
              <a:gd name="connisteX5" fmla="*/ 123654 w 7797802"/>
              <a:gd name="connsiteY5" fmla="*/ 0 h 48767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7797802" h="4876797">
                <a:moveTo>
                  <a:pt x="123654" y="0"/>
                </a:moveTo>
                <a:cubicBezTo>
                  <a:pt x="42940" y="312496"/>
                  <a:pt x="0" y="640181"/>
                  <a:pt x="0" y="977896"/>
                </a:cubicBezTo>
                <a:cubicBezTo>
                  <a:pt x="0" y="3131198"/>
                  <a:pt x="1745599" y="4876797"/>
                  <a:pt x="3898901" y="4876797"/>
                </a:cubicBezTo>
                <a:cubicBezTo>
                  <a:pt x="6052194" y="4876797"/>
                  <a:pt x="7797802" y="3131198"/>
                  <a:pt x="7797802" y="977896"/>
                </a:cubicBezTo>
                <a:cubicBezTo>
                  <a:pt x="7797802" y="640181"/>
                  <a:pt x="7754862" y="312496"/>
                  <a:pt x="7674157" y="0"/>
                </a:cubicBezTo>
                <a:lnTo>
                  <a:pt x="123654" y="0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30000"/>
                </a:schemeClr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18"/>
            </p:custDataLst>
          </p:nvPr>
        </p:nvSpPr>
        <p:spPr>
          <a:xfrm>
            <a:off x="10441140" y="0"/>
            <a:ext cx="1751330" cy="1574165"/>
          </a:xfrm>
          <a:custGeom>
            <a:avLst/>
            <a:gdLst>
              <a:gd name="connisteX0" fmla="*/ 1750856 w 1750865"/>
              <a:gd name="connsiteY0" fmla="*/ 0 h 1574797"/>
              <a:gd name="connisteX1" fmla="*/ 0 w 1750865"/>
              <a:gd name="connsiteY1" fmla="*/ 0 h 1574797"/>
              <a:gd name="connisteX2" fmla="*/ 1649275 w 1750865"/>
              <a:gd name="connsiteY2" fmla="*/ 1574797 h 1574797"/>
              <a:gd name="connisteX3" fmla="*/ 1750856 w 1750865"/>
              <a:gd name="connsiteY3" fmla="*/ 1571725 h 1574797"/>
              <a:gd name="connisteX4" fmla="*/ 1750856 w 1750865"/>
              <a:gd name="connsiteY4" fmla="*/ 0 h 15747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750866" h="1574798">
                <a:moveTo>
                  <a:pt x="1750857" y="0"/>
                </a:moveTo>
                <a:lnTo>
                  <a:pt x="0" y="0"/>
                </a:lnTo>
                <a:cubicBezTo>
                  <a:pt x="39813" y="876452"/>
                  <a:pt x="762994" y="1574798"/>
                  <a:pt x="1649276" y="1574798"/>
                </a:cubicBezTo>
                <a:cubicBezTo>
                  <a:pt x="1683383" y="1574798"/>
                  <a:pt x="1717252" y="1573774"/>
                  <a:pt x="1750857" y="1571726"/>
                </a:cubicBezTo>
                <a:lnTo>
                  <a:pt x="1750857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36000"/>
                </a:schemeClr>
              </a:gs>
            </a:gsLst>
            <a:lin ang="282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任意多边形 12"/>
          <p:cNvSpPr/>
          <p:nvPr userDrawn="1">
            <p:custDataLst>
              <p:tags r:id="rId22"/>
            </p:custDataLst>
          </p:nvPr>
        </p:nvSpPr>
        <p:spPr>
          <a:xfrm>
            <a:off x="11442701" y="60833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3" hasCustomPrompt="1"/>
            <p:custDataLst>
              <p:tags r:id="rId23"/>
            </p:custDataLst>
          </p:nvPr>
        </p:nvSpPr>
        <p:spPr>
          <a:xfrm>
            <a:off x="1371600" y="1498600"/>
            <a:ext cx="9267190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  <a:sym typeface="MiSans Medium" panose="00000600000000000000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20XX YEAR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24"/>
            </p:custDataLst>
          </p:nvPr>
        </p:nvSpPr>
        <p:spPr>
          <a:xfrm>
            <a:off x="1371600" y="2070100"/>
            <a:ext cx="9266555" cy="2357120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0" u="none" strike="noStrike" kern="1200" cap="none" spc="0" normalizeH="0">
                <a:solidFill>
                  <a:srgbClr val="FFFFFF"/>
                </a:solidFill>
                <a:uFillTx/>
                <a:latin typeface="MiSans Normal" panose="00000500000000000000" charset="-122"/>
                <a:ea typeface="+mj-ea"/>
              </a:defRPr>
            </a:lvl1pPr>
          </a:lstStyle>
          <a:p>
            <a:r>
              <a:rPr lang="zh-CN" altLang="en-US" smtClean="0">
                <a:latin typeface="MiSans Medium" panose="00000600000000000000" charset="-122"/>
                <a:ea typeface="MiSans Medium" panose="00000600000000000000" charset="-122"/>
              </a:rPr>
              <a:t>职场日常办公通用模板</a:t>
            </a:r>
            <a:endParaRPr lang="zh-CN" altLang="en-US" smtClean="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5" hasCustomPrompt="1"/>
            <p:custDataLst>
              <p:tags r:id="rId25"/>
            </p:custDataLst>
          </p:nvPr>
        </p:nvSpPr>
        <p:spPr>
          <a:xfrm>
            <a:off x="1371600" y="4734560"/>
            <a:ext cx="9267190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BY WPS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grpSp>
        <p:nvGrpSpPr>
          <p:cNvPr id="2" name="组合 1"/>
          <p:cNvGrpSpPr/>
          <p:nvPr userDrawn="1">
            <p:custDataLst>
              <p:tags r:id="rId26"/>
            </p:custDataLst>
          </p:nvPr>
        </p:nvGrpSpPr>
        <p:grpSpPr>
          <a:xfrm>
            <a:off x="1360170" y="473075"/>
            <a:ext cx="825500" cy="372745"/>
            <a:chOff x="7722" y="851"/>
            <a:chExt cx="4084" cy="1843"/>
          </a:xfrm>
        </p:grpSpPr>
        <p:sp>
          <p:nvSpPr>
            <p:cNvPr id="3" name="矩形 2"/>
            <p:cNvSpPr/>
            <p:nvPr>
              <p:custDataLst>
                <p:tags r:id="rId27"/>
              </p:custDataLst>
            </p:nvPr>
          </p:nvSpPr>
          <p:spPr>
            <a:xfrm>
              <a:off x="7722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28"/>
              </p:custDataLst>
            </p:nvPr>
          </p:nvSpPr>
          <p:spPr>
            <a:xfrm>
              <a:off x="8453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29"/>
              </p:custDataLst>
            </p:nvPr>
          </p:nvSpPr>
          <p:spPr>
            <a:xfrm>
              <a:off x="9184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0"/>
              </p:custDataLst>
            </p:nvPr>
          </p:nvSpPr>
          <p:spPr>
            <a:xfrm>
              <a:off x="7722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31"/>
              </p:custDataLst>
            </p:nvPr>
          </p:nvSpPr>
          <p:spPr>
            <a:xfrm>
              <a:off x="8453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8" name="矩形 47"/>
            <p:cNvSpPr/>
            <p:nvPr>
              <p:custDataLst>
                <p:tags r:id="rId32"/>
              </p:custDataLst>
            </p:nvPr>
          </p:nvSpPr>
          <p:spPr>
            <a:xfrm>
              <a:off x="9184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49" name="矩形 48"/>
            <p:cNvSpPr/>
            <p:nvPr>
              <p:custDataLst>
                <p:tags r:id="rId33"/>
              </p:custDataLst>
            </p:nvPr>
          </p:nvSpPr>
          <p:spPr>
            <a:xfrm>
              <a:off x="7722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34"/>
              </p:custDataLst>
            </p:nvPr>
          </p:nvSpPr>
          <p:spPr>
            <a:xfrm>
              <a:off x="8453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35"/>
              </p:custDataLst>
            </p:nvPr>
          </p:nvSpPr>
          <p:spPr>
            <a:xfrm>
              <a:off x="9184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36"/>
              </p:custDataLst>
            </p:nvPr>
          </p:nvSpPr>
          <p:spPr>
            <a:xfrm>
              <a:off x="9932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37"/>
              </p:custDataLst>
            </p:nvPr>
          </p:nvSpPr>
          <p:spPr>
            <a:xfrm>
              <a:off x="10663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4" name="矩形 53"/>
            <p:cNvSpPr/>
            <p:nvPr>
              <p:custDataLst>
                <p:tags r:id="rId38"/>
              </p:custDataLst>
            </p:nvPr>
          </p:nvSpPr>
          <p:spPr>
            <a:xfrm>
              <a:off x="11394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5" name="矩形 54"/>
            <p:cNvSpPr/>
            <p:nvPr>
              <p:custDataLst>
                <p:tags r:id="rId39"/>
              </p:custDataLst>
            </p:nvPr>
          </p:nvSpPr>
          <p:spPr>
            <a:xfrm>
              <a:off x="9932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40"/>
              </p:custDataLst>
            </p:nvPr>
          </p:nvSpPr>
          <p:spPr>
            <a:xfrm>
              <a:off x="10663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41"/>
              </p:custDataLst>
            </p:nvPr>
          </p:nvSpPr>
          <p:spPr>
            <a:xfrm>
              <a:off x="11394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42"/>
              </p:custDataLst>
            </p:nvPr>
          </p:nvSpPr>
          <p:spPr>
            <a:xfrm>
              <a:off x="9932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43"/>
              </p:custDataLst>
            </p:nvPr>
          </p:nvSpPr>
          <p:spPr>
            <a:xfrm>
              <a:off x="10663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44"/>
              </p:custDataLst>
            </p:nvPr>
          </p:nvSpPr>
          <p:spPr>
            <a:xfrm>
              <a:off x="11394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MiSans Normal" panose="00000500000000000000" charset="-122"/>
                <a:ea typeface="MiSans Normal" panose="00000500000000000000" charset="-122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635" y="0"/>
            <a:ext cx="12190730" cy="6858635"/>
          </a:xfrm>
          <a:prstGeom prst="rect">
            <a:avLst/>
          </a:prstGeom>
          <a:gradFill>
            <a:gsLst>
              <a:gs pos="7100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任意多边形 1"/>
          <p:cNvSpPr/>
          <p:nvPr userDrawn="1">
            <p:custDataLst>
              <p:tags r:id="rId3"/>
            </p:custDataLst>
          </p:nvPr>
        </p:nvSpPr>
        <p:spPr>
          <a:xfrm>
            <a:off x="1209040" y="0"/>
            <a:ext cx="9773920" cy="6112510"/>
          </a:xfrm>
          <a:custGeom>
            <a:avLst/>
            <a:gdLst>
              <a:gd name="connisteX0" fmla="*/ 123654 w 7797802"/>
              <a:gd name="connsiteY0" fmla="*/ 0 h 4876796"/>
              <a:gd name="connisteX1" fmla="*/ 0 w 7797802"/>
              <a:gd name="connsiteY1" fmla="*/ 977895 h 4876796"/>
              <a:gd name="connisteX2" fmla="*/ 3898901 w 7797802"/>
              <a:gd name="connsiteY2" fmla="*/ 4876796 h 4876796"/>
              <a:gd name="connisteX3" fmla="*/ 7797802 w 7797802"/>
              <a:gd name="connsiteY3" fmla="*/ 977895 h 4876796"/>
              <a:gd name="connisteX4" fmla="*/ 7674156 w 7797802"/>
              <a:gd name="connsiteY4" fmla="*/ 0 h 4876796"/>
              <a:gd name="connisteX5" fmla="*/ 123654 w 7797802"/>
              <a:gd name="connsiteY5" fmla="*/ 0 h 48767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7797802" h="4876797">
                <a:moveTo>
                  <a:pt x="123654" y="0"/>
                </a:moveTo>
                <a:cubicBezTo>
                  <a:pt x="42940" y="312496"/>
                  <a:pt x="0" y="640181"/>
                  <a:pt x="0" y="977896"/>
                </a:cubicBezTo>
                <a:cubicBezTo>
                  <a:pt x="0" y="3131198"/>
                  <a:pt x="1745599" y="4876797"/>
                  <a:pt x="3898901" y="4876797"/>
                </a:cubicBezTo>
                <a:cubicBezTo>
                  <a:pt x="6052194" y="4876797"/>
                  <a:pt x="7797802" y="3131198"/>
                  <a:pt x="7797802" y="977896"/>
                </a:cubicBezTo>
                <a:cubicBezTo>
                  <a:pt x="7797802" y="640181"/>
                  <a:pt x="7754862" y="312496"/>
                  <a:pt x="7674157" y="0"/>
                </a:cubicBezTo>
                <a:lnTo>
                  <a:pt x="12365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>
            <p:custDataLst>
              <p:tags r:id="rId4"/>
            </p:custDataLst>
          </p:nvPr>
        </p:nvSpPr>
        <p:spPr>
          <a:xfrm>
            <a:off x="0" y="4048760"/>
            <a:ext cx="2209165" cy="2809875"/>
          </a:xfrm>
          <a:custGeom>
            <a:avLst/>
            <a:gdLst>
              <a:gd name="connisteX0" fmla="*/ 0 w 2197102"/>
              <a:gd name="connsiteY0" fmla="*/ 2794004 h 2794004"/>
              <a:gd name="connisteX1" fmla="*/ 1737460 w 2197102"/>
              <a:gd name="connsiteY1" fmla="*/ 2794004 h 2794004"/>
              <a:gd name="connisteX2" fmla="*/ 2197102 w 2197102"/>
              <a:gd name="connsiteY2" fmla="*/ 1651004 h 2794004"/>
              <a:gd name="connisteX3" fmla="*/ 546097 w 2197102"/>
              <a:gd name="connsiteY3" fmla="*/ 0 h 2794004"/>
              <a:gd name="connisteX4" fmla="*/ 0 w 2197102"/>
              <a:gd name="connsiteY4" fmla="*/ 92454 h 2794004"/>
              <a:gd name="connisteX5" fmla="*/ 0 w 2197102"/>
              <a:gd name="connsiteY5" fmla="*/ 2794004 h 2794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197102" h="2794004">
                <a:moveTo>
                  <a:pt x="0" y="2794004"/>
                </a:moveTo>
                <a:lnTo>
                  <a:pt x="1737461" y="2794004"/>
                </a:lnTo>
                <a:cubicBezTo>
                  <a:pt x="2022141" y="2497354"/>
                  <a:pt x="2197102" y="2094607"/>
                  <a:pt x="2197102" y="1651004"/>
                </a:cubicBezTo>
                <a:cubicBezTo>
                  <a:pt x="2197102" y="739183"/>
                  <a:pt x="1457919" y="0"/>
                  <a:pt x="546098" y="0"/>
                </a:cubicBezTo>
                <a:cubicBezTo>
                  <a:pt x="354714" y="0"/>
                  <a:pt x="170938" y="32562"/>
                  <a:pt x="0" y="92455"/>
                </a:cubicBezTo>
                <a:lnTo>
                  <a:pt x="0" y="279400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99000">
                <a:schemeClr val="accent1">
                  <a:lumMod val="60000"/>
                  <a:lumOff val="40000"/>
                  <a:alpha val="60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5"/>
            </p:custDataLst>
          </p:nvPr>
        </p:nvSpPr>
        <p:spPr>
          <a:xfrm>
            <a:off x="9665970" y="3625850"/>
            <a:ext cx="2525395" cy="3232150"/>
          </a:xfrm>
          <a:custGeom>
            <a:avLst/>
            <a:gdLst>
              <a:gd name="connisteX0" fmla="*/ 150885 w 2590796"/>
              <a:gd name="connsiteY0" fmla="*/ 3314700 h 3314700"/>
              <a:gd name="connisteX1" fmla="*/ 0 w 2590796"/>
              <a:gd name="connsiteY1" fmla="*/ 2463795 h 3314700"/>
              <a:gd name="connisteX2" fmla="*/ 2463795 w 2590796"/>
              <a:gd name="connsiteY2" fmla="*/ 0 h 3314700"/>
              <a:gd name="connisteX3" fmla="*/ 2590796 w 2590796"/>
              <a:gd name="connsiteY3" fmla="*/ 3218 h 3314700"/>
              <a:gd name="connisteX4" fmla="*/ 2590796 w 2590796"/>
              <a:gd name="connsiteY4" fmla="*/ 3314700 h 3314700"/>
              <a:gd name="connisteX5" fmla="*/ 150885 w 2590796"/>
              <a:gd name="connsiteY5" fmla="*/ 3314700 h 331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590797" h="3314700">
                <a:moveTo>
                  <a:pt x="150885" y="3314700"/>
                </a:moveTo>
                <a:cubicBezTo>
                  <a:pt x="53291" y="3049497"/>
                  <a:pt x="0" y="2762869"/>
                  <a:pt x="0" y="2463796"/>
                </a:cubicBezTo>
                <a:cubicBezTo>
                  <a:pt x="0" y="1103077"/>
                  <a:pt x="1103077" y="0"/>
                  <a:pt x="2463796" y="0"/>
                </a:cubicBezTo>
                <a:cubicBezTo>
                  <a:pt x="2506398" y="0"/>
                  <a:pt x="2548735" y="1079"/>
                  <a:pt x="2590797" y="3219"/>
                </a:cubicBezTo>
                <a:lnTo>
                  <a:pt x="2590797" y="3314700"/>
                </a:lnTo>
                <a:lnTo>
                  <a:pt x="150885" y="33147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alpha val="50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6"/>
            </p:custDataLst>
          </p:nvPr>
        </p:nvSpPr>
        <p:spPr>
          <a:xfrm>
            <a:off x="5753103" y="5753103"/>
            <a:ext cx="685800" cy="685800"/>
          </a:xfrm>
          <a:custGeom>
            <a:avLst/>
            <a:gdLst>
              <a:gd name="connisteX0" fmla="*/ 685800 w 685800"/>
              <a:gd name="connsiteY0" fmla="*/ 342900 h 685800"/>
              <a:gd name="connisteX1" fmla="*/ 342900 w 685800"/>
              <a:gd name="connsiteY1" fmla="*/ 685800 h 685800"/>
              <a:gd name="connisteX2" fmla="*/ 0 w 685800"/>
              <a:gd name="connsiteY2" fmla="*/ 342900 h 685800"/>
              <a:gd name="connisteX3" fmla="*/ 342900 w 685800"/>
              <a:gd name="connsiteY3" fmla="*/ 0 h 685800"/>
              <a:gd name="connisteX4" fmla="*/ 685800 w 685800"/>
              <a:gd name="connsiteY4" fmla="*/ 342900 h 685800"/>
              <a:gd name="connisteX5" fmla="*/ 528139 w 685800"/>
              <a:gd name="connsiteY5" fmla="*/ 248735 h 685800"/>
              <a:gd name="connisteX6" fmla="*/ 564056 w 685800"/>
              <a:gd name="connsiteY6" fmla="*/ 248735 h 685800"/>
              <a:gd name="connisteX7" fmla="*/ 564056 w 685800"/>
              <a:gd name="connsiteY7" fmla="*/ 284661 h 685800"/>
              <a:gd name="connisteX8" fmla="*/ 342900 w 685800"/>
              <a:gd name="connsiteY8" fmla="*/ 505818 h 685800"/>
              <a:gd name="connisteX9" fmla="*/ 121743 w 685800"/>
              <a:gd name="connsiteY9" fmla="*/ 284661 h 685800"/>
              <a:gd name="connisteX10" fmla="*/ 121743 w 685800"/>
              <a:gd name="connsiteY10" fmla="*/ 248735 h 685800"/>
              <a:gd name="connisteX11" fmla="*/ 157660 w 685800"/>
              <a:gd name="connsiteY11" fmla="*/ 248735 h 685800"/>
              <a:gd name="connisteX12" fmla="*/ 342900 w 685800"/>
              <a:gd name="connsiteY12" fmla="*/ 433983 h 685800"/>
              <a:gd name="connisteX13" fmla="*/ 528139 w 685800"/>
              <a:gd name="connsiteY13" fmla="*/ 248735 h 685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pathLst>
              <a:path w="685800" h="685800">
                <a:moveTo>
                  <a:pt x="685800" y="342900"/>
                </a:moveTo>
                <a:cubicBezTo>
                  <a:pt x="685800" y="532281"/>
                  <a:pt x="532281" y="685800"/>
                  <a:pt x="342900" y="685800"/>
                </a:cubicBezTo>
                <a:cubicBezTo>
                  <a:pt x="153519" y="685800"/>
                  <a:pt x="0" y="532281"/>
                  <a:pt x="0" y="342900"/>
                </a:cubicBezTo>
                <a:cubicBezTo>
                  <a:pt x="0" y="153519"/>
                  <a:pt x="153519" y="0"/>
                  <a:pt x="342900" y="0"/>
                </a:cubicBezTo>
                <a:cubicBezTo>
                  <a:pt x="532281" y="0"/>
                  <a:pt x="685800" y="153519"/>
                  <a:pt x="685800" y="342900"/>
                </a:cubicBezTo>
                <a:moveTo>
                  <a:pt x="528139" y="248735"/>
                </a:moveTo>
                <a:cubicBezTo>
                  <a:pt x="538060" y="238823"/>
                  <a:pt x="554145" y="238823"/>
                  <a:pt x="564057" y="248735"/>
                </a:cubicBezTo>
                <a:cubicBezTo>
                  <a:pt x="573978" y="258656"/>
                  <a:pt x="573978" y="274741"/>
                  <a:pt x="564057" y="284662"/>
                </a:cubicBezTo>
                <a:lnTo>
                  <a:pt x="342900" y="505819"/>
                </a:lnTo>
                <a:lnTo>
                  <a:pt x="121743" y="284662"/>
                </a:lnTo>
                <a:cubicBezTo>
                  <a:pt x="111822" y="274741"/>
                  <a:pt x="111822" y="258656"/>
                  <a:pt x="121743" y="248735"/>
                </a:cubicBezTo>
                <a:cubicBezTo>
                  <a:pt x="131655" y="238823"/>
                  <a:pt x="147740" y="238823"/>
                  <a:pt x="157661" y="248735"/>
                </a:cubicBezTo>
                <a:lnTo>
                  <a:pt x="342900" y="433983"/>
                </a:lnTo>
                <a:lnTo>
                  <a:pt x="528139" y="248735"/>
                </a:lnTo>
              </a:path>
            </a:pathLst>
          </a:custGeom>
          <a:solidFill>
            <a:srgbClr val="FFFFFF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任意多边形 14"/>
          <p:cNvSpPr/>
          <p:nvPr userDrawn="1">
            <p:custDataLst>
              <p:tags r:id="rId8"/>
            </p:custDataLst>
          </p:nvPr>
        </p:nvSpPr>
        <p:spPr>
          <a:xfrm rot="10800000">
            <a:off x="5327648" y="2897505"/>
            <a:ext cx="1524000" cy="25400"/>
          </a:xfrm>
          <a:custGeom>
            <a:avLst/>
            <a:gdLst>
              <a:gd name="connisteX0" fmla="*/ 1511302 w 1524003"/>
              <a:gd name="connsiteY0" fmla="*/ 0 h 25402"/>
              <a:gd name="connisteX1" fmla="*/ 1524003 w 1524003"/>
              <a:gd name="connsiteY1" fmla="*/ 12701 h 25402"/>
              <a:gd name="connisteX2" fmla="*/ 1524003 w 1524003"/>
              <a:gd name="connsiteY2" fmla="*/ 12701 h 25402"/>
              <a:gd name="connisteX3" fmla="*/ 1511302 w 1524003"/>
              <a:gd name="connsiteY3" fmla="*/ 25402 h 25402"/>
              <a:gd name="connisteX4" fmla="*/ 12701 w 1524003"/>
              <a:gd name="connsiteY4" fmla="*/ 25402 h 25402"/>
              <a:gd name="connisteX5" fmla="*/ 0 w 1524003"/>
              <a:gd name="connsiteY5" fmla="*/ 12701 h 25402"/>
              <a:gd name="connisteX6" fmla="*/ 0 w 1524003"/>
              <a:gd name="connsiteY6" fmla="*/ 12701 h 25402"/>
              <a:gd name="connisteX7" fmla="*/ 12701 w 1524003"/>
              <a:gd name="connsiteY7" fmla="*/ 0 h 25402"/>
              <a:gd name="connisteX8" fmla="*/ 1511302 w 1524003"/>
              <a:gd name="connsiteY8" fmla="*/ 0 h 254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3" h="25402">
                <a:moveTo>
                  <a:pt x="1511302" y="0"/>
                </a:moveTo>
                <a:cubicBezTo>
                  <a:pt x="1518306" y="0"/>
                  <a:pt x="1524003" y="5688"/>
                  <a:pt x="1524003" y="12701"/>
                </a:cubicBezTo>
                <a:lnTo>
                  <a:pt x="1524003" y="12701"/>
                </a:lnTo>
                <a:cubicBezTo>
                  <a:pt x="1524003" y="19714"/>
                  <a:pt x="1518306" y="25402"/>
                  <a:pt x="1511302" y="25402"/>
                </a:cubicBezTo>
                <a:lnTo>
                  <a:pt x="12701" y="25402"/>
                </a:lnTo>
                <a:cubicBezTo>
                  <a:pt x="5688" y="25402"/>
                  <a:pt x="0" y="19714"/>
                  <a:pt x="0" y="12701"/>
                </a:cubicBezTo>
                <a:lnTo>
                  <a:pt x="0" y="12701"/>
                </a:lnTo>
                <a:cubicBezTo>
                  <a:pt x="0" y="5688"/>
                  <a:pt x="5688" y="0"/>
                  <a:pt x="12701" y="0"/>
                </a:cubicBezTo>
                <a:lnTo>
                  <a:pt x="151130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1869440" y="3302000"/>
            <a:ext cx="8440420" cy="1781810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章节页的标题内容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5181600" y="999490"/>
            <a:ext cx="1816100" cy="1872615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96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grpSp>
        <p:nvGrpSpPr>
          <p:cNvPr id="27" name="组合 26"/>
          <p:cNvGrpSpPr/>
          <p:nvPr userDrawn="1">
            <p:custDataLst>
              <p:tags r:id="rId13"/>
            </p:custDataLst>
          </p:nvPr>
        </p:nvGrpSpPr>
        <p:grpSpPr>
          <a:xfrm>
            <a:off x="500380" y="472440"/>
            <a:ext cx="825500" cy="372745"/>
            <a:chOff x="7722" y="851"/>
            <a:chExt cx="4084" cy="1843"/>
          </a:xfrm>
        </p:grpSpPr>
        <p:sp>
          <p:nvSpPr>
            <p:cNvPr id="19" name="矩形 18"/>
            <p:cNvSpPr/>
            <p:nvPr>
              <p:custDataLst>
                <p:tags r:id="rId14"/>
              </p:custDataLst>
            </p:nvPr>
          </p:nvSpPr>
          <p:spPr>
            <a:xfrm>
              <a:off x="7722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15"/>
              </p:custDataLst>
            </p:nvPr>
          </p:nvSpPr>
          <p:spPr>
            <a:xfrm>
              <a:off x="8453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6"/>
              </p:custDataLst>
            </p:nvPr>
          </p:nvSpPr>
          <p:spPr>
            <a:xfrm>
              <a:off x="9184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>
              <p:custDataLst>
                <p:tags r:id="rId17"/>
              </p:custDataLst>
            </p:nvPr>
          </p:nvSpPr>
          <p:spPr>
            <a:xfrm>
              <a:off x="7722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18"/>
              </p:custDataLst>
            </p:nvPr>
          </p:nvSpPr>
          <p:spPr>
            <a:xfrm>
              <a:off x="8453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9184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>
              <p:custDataLst>
                <p:tags r:id="rId20"/>
              </p:custDataLst>
            </p:nvPr>
          </p:nvSpPr>
          <p:spPr>
            <a:xfrm>
              <a:off x="7722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>
              <p:custDataLst>
                <p:tags r:id="rId21"/>
              </p:custDataLst>
            </p:nvPr>
          </p:nvSpPr>
          <p:spPr>
            <a:xfrm>
              <a:off x="8453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22"/>
              </p:custDataLst>
            </p:nvPr>
          </p:nvSpPr>
          <p:spPr>
            <a:xfrm>
              <a:off x="9184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>
              <p:custDataLst>
                <p:tags r:id="rId23"/>
              </p:custDataLst>
            </p:nvPr>
          </p:nvSpPr>
          <p:spPr>
            <a:xfrm>
              <a:off x="9932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>
              <p:custDataLst>
                <p:tags r:id="rId24"/>
              </p:custDataLst>
            </p:nvPr>
          </p:nvSpPr>
          <p:spPr>
            <a:xfrm>
              <a:off x="10663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25"/>
              </p:custDataLst>
            </p:nvPr>
          </p:nvSpPr>
          <p:spPr>
            <a:xfrm>
              <a:off x="11394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>
              <p:custDataLst>
                <p:tags r:id="rId26"/>
              </p:custDataLst>
            </p:nvPr>
          </p:nvSpPr>
          <p:spPr>
            <a:xfrm>
              <a:off x="9932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>
              <p:custDataLst>
                <p:tags r:id="rId27"/>
              </p:custDataLst>
            </p:nvPr>
          </p:nvSpPr>
          <p:spPr>
            <a:xfrm>
              <a:off x="10663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>
              <p:custDataLst>
                <p:tags r:id="rId28"/>
              </p:custDataLst>
            </p:nvPr>
          </p:nvSpPr>
          <p:spPr>
            <a:xfrm>
              <a:off x="11394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>
              <p:custDataLst>
                <p:tags r:id="rId29"/>
              </p:custDataLst>
            </p:nvPr>
          </p:nvSpPr>
          <p:spPr>
            <a:xfrm>
              <a:off x="9932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>
              <p:custDataLst>
                <p:tags r:id="rId30"/>
              </p:custDataLst>
            </p:nvPr>
          </p:nvSpPr>
          <p:spPr>
            <a:xfrm>
              <a:off x="10663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>
              <p:custDataLst>
                <p:tags r:id="rId31"/>
              </p:custDataLst>
            </p:nvPr>
          </p:nvSpPr>
          <p:spPr>
            <a:xfrm>
              <a:off x="11394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>
            <p:custDataLst>
              <p:tags r:id="rId32"/>
            </p:custDataLst>
          </p:nvPr>
        </p:nvGrpSpPr>
        <p:grpSpPr>
          <a:xfrm>
            <a:off x="11207115" y="5850890"/>
            <a:ext cx="457200" cy="449580"/>
            <a:chOff x="9811" y="434"/>
            <a:chExt cx="1991" cy="1956"/>
          </a:xfrm>
        </p:grpSpPr>
        <p:sp>
          <p:nvSpPr>
            <p:cNvPr id="10" name="矩形 9"/>
            <p:cNvSpPr/>
            <p:nvPr userDrawn="1">
              <p:custDataLst>
                <p:tags r:id="rId33"/>
              </p:custDataLst>
            </p:nvPr>
          </p:nvSpPr>
          <p:spPr>
            <a:xfrm>
              <a:off x="9811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>
              <p:custDataLst>
                <p:tags r:id="rId34"/>
              </p:custDataLst>
            </p:nvPr>
          </p:nvSpPr>
          <p:spPr>
            <a:xfrm>
              <a:off x="10587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>
              <p:custDataLst>
                <p:tags r:id="rId35"/>
              </p:custDataLst>
            </p:nvPr>
          </p:nvSpPr>
          <p:spPr>
            <a:xfrm>
              <a:off x="11364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>
              <p:custDataLst>
                <p:tags r:id="rId36"/>
              </p:custDataLst>
            </p:nvPr>
          </p:nvSpPr>
          <p:spPr>
            <a:xfrm>
              <a:off x="9811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 userDrawn="1">
              <p:custDataLst>
                <p:tags r:id="rId37"/>
              </p:custDataLst>
            </p:nvPr>
          </p:nvSpPr>
          <p:spPr>
            <a:xfrm>
              <a:off x="10587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>
              <p:custDataLst>
                <p:tags r:id="rId38"/>
              </p:custDataLst>
            </p:nvPr>
          </p:nvSpPr>
          <p:spPr>
            <a:xfrm>
              <a:off x="11364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>
              <p:custDataLst>
                <p:tags r:id="rId39"/>
              </p:custDataLst>
            </p:nvPr>
          </p:nvSpPr>
          <p:spPr>
            <a:xfrm>
              <a:off x="9811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 userDrawn="1">
              <p:custDataLst>
                <p:tags r:id="rId40"/>
              </p:custDataLst>
            </p:nvPr>
          </p:nvSpPr>
          <p:spPr>
            <a:xfrm>
              <a:off x="10587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>
              <p:custDataLst>
                <p:tags r:id="rId41"/>
              </p:custDataLst>
            </p:nvPr>
          </p:nvSpPr>
          <p:spPr>
            <a:xfrm>
              <a:off x="11364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2" name="任意多边形 51"/>
          <p:cNvSpPr/>
          <p:nvPr userDrawn="1">
            <p:custDataLst>
              <p:tags r:id="rId42"/>
            </p:custDataLst>
          </p:nvPr>
        </p:nvSpPr>
        <p:spPr>
          <a:xfrm>
            <a:off x="11442701" y="60833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635" y="0"/>
            <a:ext cx="12190730" cy="6858635"/>
          </a:xfrm>
          <a:prstGeom prst="rect">
            <a:avLst/>
          </a:prstGeom>
          <a:gradFill>
            <a:gsLst>
              <a:gs pos="7100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>
            <p:custDataLst>
              <p:tags r:id="rId3"/>
            </p:custDataLst>
          </p:nvPr>
        </p:nvSpPr>
        <p:spPr>
          <a:xfrm>
            <a:off x="9764668" y="0"/>
            <a:ext cx="2416175" cy="1054100"/>
          </a:xfrm>
          <a:custGeom>
            <a:avLst/>
            <a:gdLst>
              <a:gd name="connisteX0" fmla="*/ 0 w 2416228"/>
              <a:gd name="connsiteY0" fmla="*/ 0 h 1054102"/>
              <a:gd name="connisteX1" fmla="*/ 1208114 w 2416228"/>
              <a:gd name="connsiteY1" fmla="*/ 1054102 h 1054102"/>
              <a:gd name="connisteX2" fmla="*/ 2416228 w 2416228"/>
              <a:gd name="connsiteY2" fmla="*/ 0 h 1054102"/>
              <a:gd name="connisteX3" fmla="*/ 0 w 2416228"/>
              <a:gd name="connsiteY3" fmla="*/ 0 h 10541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pathLst>
              <a:path w="2416229" h="1054102">
                <a:moveTo>
                  <a:pt x="0" y="0"/>
                </a:moveTo>
                <a:cubicBezTo>
                  <a:pt x="80586" y="595256"/>
                  <a:pt x="590766" y="1054102"/>
                  <a:pt x="1208114" y="1054102"/>
                </a:cubicBezTo>
                <a:cubicBezTo>
                  <a:pt x="1825462" y="1054102"/>
                  <a:pt x="2335643" y="595256"/>
                  <a:pt x="2416229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266EB">
                  <a:alpha val="36000"/>
                </a:srgbClr>
              </a:gs>
              <a:gs pos="100000">
                <a:schemeClr val="accent1">
                  <a:lumMod val="60000"/>
                  <a:lumOff val="40000"/>
                  <a:alpha val="23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7619997" y="3695703"/>
            <a:ext cx="4572000" cy="3162300"/>
          </a:xfrm>
          <a:custGeom>
            <a:avLst/>
            <a:gdLst>
              <a:gd name="connisteX0" fmla="*/ 40864 w 4571990"/>
              <a:gd name="connsiteY0" fmla="*/ 3162296 h 3162296"/>
              <a:gd name="connisteX1" fmla="*/ 0 w 4571990"/>
              <a:gd name="connsiteY1" fmla="*/ 2692395 h 3162296"/>
              <a:gd name="connisteX2" fmla="*/ 2692395 w 4571990"/>
              <a:gd name="connsiteY2" fmla="*/ 0 h 3162296"/>
              <a:gd name="connisteX3" fmla="*/ 4572000 w 4571990"/>
              <a:gd name="connsiteY3" fmla="*/ 764667 h 3162296"/>
              <a:gd name="connisteX4" fmla="*/ 4572000 w 4571990"/>
              <a:gd name="connsiteY4" fmla="*/ 3162296 h 3162296"/>
              <a:gd name="connisteX5" fmla="*/ 40864 w 4571990"/>
              <a:gd name="connsiteY5" fmla="*/ 3162296 h 31622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4571991" h="3162297">
                <a:moveTo>
                  <a:pt x="40865" y="3162297"/>
                </a:moveTo>
                <a:cubicBezTo>
                  <a:pt x="14009" y="3009711"/>
                  <a:pt x="0" y="2852690"/>
                  <a:pt x="0" y="2692396"/>
                </a:cubicBezTo>
                <a:cubicBezTo>
                  <a:pt x="0" y="1205426"/>
                  <a:pt x="1205426" y="0"/>
                  <a:pt x="2692396" y="0"/>
                </a:cubicBezTo>
                <a:cubicBezTo>
                  <a:pt x="3423642" y="0"/>
                  <a:pt x="4086801" y="291511"/>
                  <a:pt x="4572000" y="764667"/>
                </a:cubicBezTo>
                <a:lnTo>
                  <a:pt x="4572000" y="3162297"/>
                </a:lnTo>
                <a:lnTo>
                  <a:pt x="40865" y="316229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alpha val="65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8521065" cy="6184900"/>
          </a:xfrm>
          <a:custGeom>
            <a:avLst/>
            <a:gdLst>
              <a:gd name="connisteX0" fmla="*/ 8251115 w 8521695"/>
              <a:gd name="connsiteY0" fmla="*/ 0 h 6184901"/>
              <a:gd name="connisteX1" fmla="*/ 8521695 w 8521695"/>
              <a:gd name="connsiteY1" fmla="*/ 1562096 h 6184901"/>
              <a:gd name="connisteX2" fmla="*/ 3898901 w 8521695"/>
              <a:gd name="connsiteY2" fmla="*/ 6184901 h 6184901"/>
              <a:gd name="connisteX3" fmla="*/ 0 w 8521695"/>
              <a:gd name="connsiteY3" fmla="*/ 4046896 h 6184901"/>
              <a:gd name="connisteX4" fmla="*/ 0 w 8521695"/>
              <a:gd name="connsiteY4" fmla="*/ 0 h 6184901"/>
              <a:gd name="connisteX5" fmla="*/ 8251115 w 8521695"/>
              <a:gd name="connsiteY5" fmla="*/ 0 h 61849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8521696" h="6184901">
                <a:moveTo>
                  <a:pt x="8251116" y="0"/>
                </a:moveTo>
                <a:cubicBezTo>
                  <a:pt x="8426269" y="487942"/>
                  <a:pt x="8521696" y="1013878"/>
                  <a:pt x="8521696" y="1562097"/>
                </a:cubicBezTo>
                <a:cubicBezTo>
                  <a:pt x="8521696" y="4115202"/>
                  <a:pt x="6452006" y="6184901"/>
                  <a:pt x="3898901" y="6184901"/>
                </a:cubicBezTo>
                <a:cubicBezTo>
                  <a:pt x="2260406" y="6184901"/>
                  <a:pt x="821012" y="5332461"/>
                  <a:pt x="0" y="4046897"/>
                </a:cubicBezTo>
                <a:lnTo>
                  <a:pt x="0" y="0"/>
                </a:lnTo>
                <a:lnTo>
                  <a:pt x="825111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2098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 rot="10800000">
            <a:off x="1765304" y="2813046"/>
            <a:ext cx="3251200" cy="19050"/>
          </a:xfrm>
          <a:custGeom>
            <a:avLst/>
            <a:gdLst>
              <a:gd name="connisteX0" fmla="*/ 3238503 w 3251204"/>
              <a:gd name="connsiteY0" fmla="*/ 0 h 25402"/>
              <a:gd name="connisteX1" fmla="*/ 3251204 w 3251204"/>
              <a:gd name="connsiteY1" fmla="*/ 12701 h 25402"/>
              <a:gd name="connisteX2" fmla="*/ 3251204 w 3251204"/>
              <a:gd name="connsiteY2" fmla="*/ 12701 h 25402"/>
              <a:gd name="connisteX3" fmla="*/ 3238503 w 3251204"/>
              <a:gd name="connsiteY3" fmla="*/ 25402 h 25402"/>
              <a:gd name="connisteX4" fmla="*/ 12701 w 3251204"/>
              <a:gd name="connsiteY4" fmla="*/ 25402 h 25402"/>
              <a:gd name="connisteX5" fmla="*/ 0 w 3251204"/>
              <a:gd name="connsiteY5" fmla="*/ 12701 h 25402"/>
              <a:gd name="connisteX6" fmla="*/ 0 w 3251204"/>
              <a:gd name="connsiteY6" fmla="*/ 12701 h 25402"/>
              <a:gd name="connisteX7" fmla="*/ 12701 w 3251204"/>
              <a:gd name="connsiteY7" fmla="*/ 0 h 25402"/>
              <a:gd name="connisteX8" fmla="*/ 3238503 w 3251204"/>
              <a:gd name="connsiteY8" fmla="*/ 0 h 254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251204" h="25402">
                <a:moveTo>
                  <a:pt x="3238503" y="0"/>
                </a:moveTo>
                <a:cubicBezTo>
                  <a:pt x="3245507" y="0"/>
                  <a:pt x="3251204" y="5688"/>
                  <a:pt x="3251204" y="12701"/>
                </a:cubicBezTo>
                <a:lnTo>
                  <a:pt x="3251204" y="12701"/>
                </a:lnTo>
                <a:cubicBezTo>
                  <a:pt x="3251204" y="19714"/>
                  <a:pt x="3245507" y="25402"/>
                  <a:pt x="3238503" y="25402"/>
                </a:cubicBezTo>
                <a:lnTo>
                  <a:pt x="12701" y="25402"/>
                </a:lnTo>
                <a:cubicBezTo>
                  <a:pt x="5688" y="25402"/>
                  <a:pt x="0" y="19714"/>
                  <a:pt x="0" y="12701"/>
                </a:cubicBezTo>
                <a:lnTo>
                  <a:pt x="0" y="12701"/>
                </a:lnTo>
                <a:cubicBezTo>
                  <a:pt x="0" y="5688"/>
                  <a:pt x="5688" y="0"/>
                  <a:pt x="12701" y="0"/>
                </a:cubicBezTo>
                <a:lnTo>
                  <a:pt x="3238503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1765304" y="2971800"/>
            <a:ext cx="6476997" cy="1600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  <p:sp>
        <p:nvSpPr>
          <p:cNvPr id="11" name="副标题 10"/>
          <p:cNvSpPr>
            <a:spLocks noGrp="1"/>
          </p:cNvSpPr>
          <p:nvPr>
            <p:ph type="subTitle" idx="14" hasCustomPrompt="1"/>
            <p:custDataLst>
              <p:tags r:id="rId11"/>
            </p:custDataLst>
          </p:nvPr>
        </p:nvSpPr>
        <p:spPr>
          <a:xfrm>
            <a:off x="1765300" y="2179320"/>
            <a:ext cx="3733800" cy="521335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  <a:p>
            <a:endParaRPr lang="zh-CN" altLang="en-US" smtClean="0"/>
          </a:p>
        </p:txBody>
      </p:sp>
      <p:grpSp>
        <p:nvGrpSpPr>
          <p:cNvPr id="7" name="组合 6"/>
          <p:cNvGrpSpPr/>
          <p:nvPr userDrawn="1">
            <p:custDataLst>
              <p:tags r:id="rId12"/>
            </p:custDataLst>
          </p:nvPr>
        </p:nvGrpSpPr>
        <p:grpSpPr>
          <a:xfrm>
            <a:off x="500380" y="472440"/>
            <a:ext cx="825500" cy="372745"/>
            <a:chOff x="7722" y="851"/>
            <a:chExt cx="4084" cy="1843"/>
          </a:xfrm>
        </p:grpSpPr>
        <p:sp>
          <p:nvSpPr>
            <p:cNvPr id="13" name="矩形 12"/>
            <p:cNvSpPr/>
            <p:nvPr>
              <p:custDataLst>
                <p:tags r:id="rId13"/>
              </p:custDataLst>
            </p:nvPr>
          </p:nvSpPr>
          <p:spPr>
            <a:xfrm>
              <a:off x="7722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8453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15"/>
              </p:custDataLst>
            </p:nvPr>
          </p:nvSpPr>
          <p:spPr>
            <a:xfrm>
              <a:off x="9184" y="851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7722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>
              <a:off x="8453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>
              <p:custDataLst>
                <p:tags r:id="rId18"/>
              </p:custDataLst>
            </p:nvPr>
          </p:nvSpPr>
          <p:spPr>
            <a:xfrm>
              <a:off x="9184" y="1565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>
              <p:custDataLst>
                <p:tags r:id="rId19"/>
              </p:custDataLst>
            </p:nvPr>
          </p:nvSpPr>
          <p:spPr>
            <a:xfrm>
              <a:off x="7722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>
              <p:custDataLst>
                <p:tags r:id="rId20"/>
              </p:custDataLst>
            </p:nvPr>
          </p:nvSpPr>
          <p:spPr>
            <a:xfrm>
              <a:off x="8453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>
              <p:custDataLst>
                <p:tags r:id="rId21"/>
              </p:custDataLst>
            </p:nvPr>
          </p:nvSpPr>
          <p:spPr>
            <a:xfrm>
              <a:off x="9184" y="2279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>
              <p:custDataLst>
                <p:tags r:id="rId22"/>
              </p:custDataLst>
            </p:nvPr>
          </p:nvSpPr>
          <p:spPr>
            <a:xfrm>
              <a:off x="9932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>
              <p:custDataLst>
                <p:tags r:id="rId23"/>
              </p:custDataLst>
            </p:nvPr>
          </p:nvSpPr>
          <p:spPr>
            <a:xfrm>
              <a:off x="10663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>
              <p:custDataLst>
                <p:tags r:id="rId24"/>
              </p:custDataLst>
            </p:nvPr>
          </p:nvSpPr>
          <p:spPr>
            <a:xfrm>
              <a:off x="11394" y="854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>
              <p:custDataLst>
                <p:tags r:id="rId25"/>
              </p:custDataLst>
            </p:nvPr>
          </p:nvSpPr>
          <p:spPr>
            <a:xfrm>
              <a:off x="9932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>
              <p:custDataLst>
                <p:tags r:id="rId26"/>
              </p:custDataLst>
            </p:nvPr>
          </p:nvSpPr>
          <p:spPr>
            <a:xfrm>
              <a:off x="10663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>
              <p:custDataLst>
                <p:tags r:id="rId27"/>
              </p:custDataLst>
            </p:nvPr>
          </p:nvSpPr>
          <p:spPr>
            <a:xfrm>
              <a:off x="11394" y="1568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>
              <p:custDataLst>
                <p:tags r:id="rId28"/>
              </p:custDataLst>
            </p:nvPr>
          </p:nvSpPr>
          <p:spPr>
            <a:xfrm>
              <a:off x="9932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>
              <p:custDataLst>
                <p:tags r:id="rId29"/>
              </p:custDataLst>
            </p:nvPr>
          </p:nvSpPr>
          <p:spPr>
            <a:xfrm>
              <a:off x="10663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>
              <p:custDataLst>
                <p:tags r:id="rId30"/>
              </p:custDataLst>
            </p:nvPr>
          </p:nvSpPr>
          <p:spPr>
            <a:xfrm>
              <a:off x="11394" y="2282"/>
              <a:ext cx="412" cy="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 userDrawn="1">
            <p:custDataLst>
              <p:tags r:id="rId31"/>
            </p:custDataLst>
          </p:nvPr>
        </p:nvGrpSpPr>
        <p:grpSpPr>
          <a:xfrm>
            <a:off x="11207115" y="5850890"/>
            <a:ext cx="457200" cy="449580"/>
            <a:chOff x="9811" y="434"/>
            <a:chExt cx="1991" cy="1956"/>
          </a:xfrm>
        </p:grpSpPr>
        <p:sp>
          <p:nvSpPr>
            <p:cNvPr id="73" name="矩形 72"/>
            <p:cNvSpPr/>
            <p:nvPr userDrawn="1">
              <p:custDataLst>
                <p:tags r:id="rId32"/>
              </p:custDataLst>
            </p:nvPr>
          </p:nvSpPr>
          <p:spPr>
            <a:xfrm>
              <a:off x="9811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 userDrawn="1">
              <p:custDataLst>
                <p:tags r:id="rId33"/>
              </p:custDataLst>
            </p:nvPr>
          </p:nvSpPr>
          <p:spPr>
            <a:xfrm>
              <a:off x="10587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 userDrawn="1">
              <p:custDataLst>
                <p:tags r:id="rId34"/>
              </p:custDataLst>
            </p:nvPr>
          </p:nvSpPr>
          <p:spPr>
            <a:xfrm>
              <a:off x="11364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 userDrawn="1">
              <p:custDataLst>
                <p:tags r:id="rId35"/>
              </p:custDataLst>
            </p:nvPr>
          </p:nvSpPr>
          <p:spPr>
            <a:xfrm>
              <a:off x="9811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 userDrawn="1">
              <p:custDataLst>
                <p:tags r:id="rId36"/>
              </p:custDataLst>
            </p:nvPr>
          </p:nvSpPr>
          <p:spPr>
            <a:xfrm>
              <a:off x="10587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 userDrawn="1">
              <p:custDataLst>
                <p:tags r:id="rId37"/>
              </p:custDataLst>
            </p:nvPr>
          </p:nvSpPr>
          <p:spPr>
            <a:xfrm>
              <a:off x="11364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 userDrawn="1">
              <p:custDataLst>
                <p:tags r:id="rId38"/>
              </p:custDataLst>
            </p:nvPr>
          </p:nvSpPr>
          <p:spPr>
            <a:xfrm>
              <a:off x="9811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 userDrawn="1">
              <p:custDataLst>
                <p:tags r:id="rId39"/>
              </p:custDataLst>
            </p:nvPr>
          </p:nvSpPr>
          <p:spPr>
            <a:xfrm>
              <a:off x="10587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 userDrawn="1">
              <p:custDataLst>
                <p:tags r:id="rId40"/>
              </p:custDataLst>
            </p:nvPr>
          </p:nvSpPr>
          <p:spPr>
            <a:xfrm>
              <a:off x="11364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2" name="任意多边形 81"/>
          <p:cNvSpPr/>
          <p:nvPr userDrawn="1">
            <p:custDataLst>
              <p:tags r:id="rId41"/>
            </p:custDataLst>
          </p:nvPr>
        </p:nvSpPr>
        <p:spPr>
          <a:xfrm>
            <a:off x="11442701" y="60833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C:/Users/win10/AppData/Local/Temp/figmazip/slide_b27c7a5baa84b115\datas\氛围图-12001&amp;68045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0"/>
            <a:ext cx="359156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825502" y="2059302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825502" y="15493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pic>
        <p:nvPicPr>
          <p:cNvPr id="8" name="图片 7" descr="C:/Users/win10/AppData/Local/Temp/figmazip/slide_b27c7a5baa84b115\datas\装饰-12001&amp;68091.png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r:link="rId7"/>
          <a:stretch>
            <a:fillRect/>
          </a:stretch>
        </p:blipFill>
        <p:spPr>
          <a:xfrm>
            <a:off x="11201400" y="5842000"/>
            <a:ext cx="469900" cy="482600"/>
          </a:xfrm>
          <a:prstGeom prst="rect">
            <a:avLst/>
          </a:prstGeom>
        </p:spPr>
      </p:pic>
      <p:sp>
        <p:nvSpPr>
          <p:cNvPr id="9" name="任意多边形 8"/>
          <p:cNvSpPr/>
          <p:nvPr userDrawn="1">
            <p:custDataLst>
              <p:tags r:id="rId12"/>
            </p:custDataLst>
          </p:nvPr>
        </p:nvSpPr>
        <p:spPr>
          <a:xfrm>
            <a:off x="11442701" y="60833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 userDrawn="1">
            <p:custDataLst>
              <p:tags r:id="rId13"/>
            </p:custDataLst>
          </p:nvPr>
        </p:nvGrpSpPr>
        <p:grpSpPr>
          <a:xfrm>
            <a:off x="706755" y="5855335"/>
            <a:ext cx="825500" cy="372745"/>
            <a:chOff x="7722" y="851"/>
            <a:chExt cx="4084" cy="1843"/>
          </a:xfrm>
        </p:grpSpPr>
        <p:sp>
          <p:nvSpPr>
            <p:cNvPr id="19" name="矩形 18"/>
            <p:cNvSpPr/>
            <p:nvPr>
              <p:custDataLst>
                <p:tags r:id="rId14"/>
              </p:custDataLst>
            </p:nvPr>
          </p:nvSpPr>
          <p:spPr>
            <a:xfrm>
              <a:off x="7722" y="851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15"/>
              </p:custDataLst>
            </p:nvPr>
          </p:nvSpPr>
          <p:spPr>
            <a:xfrm>
              <a:off x="8453" y="851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6"/>
              </p:custDataLst>
            </p:nvPr>
          </p:nvSpPr>
          <p:spPr>
            <a:xfrm>
              <a:off x="9184" y="851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>
              <p:custDataLst>
                <p:tags r:id="rId17"/>
              </p:custDataLst>
            </p:nvPr>
          </p:nvSpPr>
          <p:spPr>
            <a:xfrm>
              <a:off x="7722" y="1565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18"/>
              </p:custDataLst>
            </p:nvPr>
          </p:nvSpPr>
          <p:spPr>
            <a:xfrm>
              <a:off x="8453" y="1565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19"/>
              </p:custDataLst>
            </p:nvPr>
          </p:nvSpPr>
          <p:spPr>
            <a:xfrm>
              <a:off x="9184" y="1565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>
              <p:custDataLst>
                <p:tags r:id="rId20"/>
              </p:custDataLst>
            </p:nvPr>
          </p:nvSpPr>
          <p:spPr>
            <a:xfrm>
              <a:off x="7722" y="2279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>
              <p:custDataLst>
                <p:tags r:id="rId21"/>
              </p:custDataLst>
            </p:nvPr>
          </p:nvSpPr>
          <p:spPr>
            <a:xfrm>
              <a:off x="8453" y="2279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22"/>
              </p:custDataLst>
            </p:nvPr>
          </p:nvSpPr>
          <p:spPr>
            <a:xfrm>
              <a:off x="9184" y="2279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>
              <p:custDataLst>
                <p:tags r:id="rId23"/>
              </p:custDataLst>
            </p:nvPr>
          </p:nvSpPr>
          <p:spPr>
            <a:xfrm>
              <a:off x="9932" y="854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>
              <p:custDataLst>
                <p:tags r:id="rId24"/>
              </p:custDataLst>
            </p:nvPr>
          </p:nvSpPr>
          <p:spPr>
            <a:xfrm>
              <a:off x="10663" y="854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25"/>
              </p:custDataLst>
            </p:nvPr>
          </p:nvSpPr>
          <p:spPr>
            <a:xfrm>
              <a:off x="11394" y="854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>
              <p:custDataLst>
                <p:tags r:id="rId26"/>
              </p:custDataLst>
            </p:nvPr>
          </p:nvSpPr>
          <p:spPr>
            <a:xfrm>
              <a:off x="9932" y="1568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>
              <p:custDataLst>
                <p:tags r:id="rId27"/>
              </p:custDataLst>
            </p:nvPr>
          </p:nvSpPr>
          <p:spPr>
            <a:xfrm>
              <a:off x="10663" y="1568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>
              <p:custDataLst>
                <p:tags r:id="rId28"/>
              </p:custDataLst>
            </p:nvPr>
          </p:nvSpPr>
          <p:spPr>
            <a:xfrm>
              <a:off x="11394" y="1568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>
              <p:custDataLst>
                <p:tags r:id="rId29"/>
              </p:custDataLst>
            </p:nvPr>
          </p:nvSpPr>
          <p:spPr>
            <a:xfrm>
              <a:off x="9932" y="2282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>
              <p:custDataLst>
                <p:tags r:id="rId30"/>
              </p:custDataLst>
            </p:nvPr>
          </p:nvSpPr>
          <p:spPr>
            <a:xfrm>
              <a:off x="10663" y="2282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>
              <p:custDataLst>
                <p:tags r:id="rId31"/>
              </p:custDataLst>
            </p:nvPr>
          </p:nvSpPr>
          <p:spPr>
            <a:xfrm>
              <a:off x="11394" y="2282"/>
              <a:ext cx="412" cy="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778000 h 2082800"/>
              <a:gd name="connisteX3" fmla="*/ 3149600 w 3454400"/>
              <a:gd name="connsiteY3" fmla="*/ 2082800 h 2082800"/>
              <a:gd name="connisteX4" fmla="*/ 304800 w 3454400"/>
              <a:gd name="connsiteY4" fmla="*/ 2082800 h 2082800"/>
              <a:gd name="connisteX5" fmla="*/ 0 w 3454400"/>
              <a:gd name="connsiteY5" fmla="*/ 17780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778000"/>
                </a:lnTo>
                <a:cubicBezTo>
                  <a:pt x="3454400" y="1946336"/>
                  <a:pt x="3317936" y="2082800"/>
                  <a:pt x="3149600" y="2082800"/>
                </a:cubicBezTo>
                <a:lnTo>
                  <a:pt x="304800" y="2082800"/>
                </a:lnTo>
                <a:cubicBezTo>
                  <a:pt x="136464" y="2082800"/>
                  <a:pt x="0" y="1946336"/>
                  <a:pt x="0" y="177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304800 h 2641600"/>
              <a:gd name="connisteX1" fmla="*/ 304800 w 3454400"/>
              <a:gd name="connsiteY1" fmla="*/ 0 h 2641600"/>
              <a:gd name="connisteX2" fmla="*/ 3149600 w 3454400"/>
              <a:gd name="connsiteY2" fmla="*/ 0 h 2641600"/>
              <a:gd name="connisteX3" fmla="*/ 3454400 w 3454400"/>
              <a:gd name="connsiteY3" fmla="*/ 3048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3048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149600" y="0"/>
                </a:lnTo>
                <a:cubicBezTo>
                  <a:pt x="3317936" y="0"/>
                  <a:pt x="3454400" y="136464"/>
                  <a:pt x="3454400" y="3048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304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778000 h 2082800"/>
              <a:gd name="connisteX3" fmla="*/ 3149600 w 3454400"/>
              <a:gd name="connsiteY3" fmla="*/ 2082800 h 2082800"/>
              <a:gd name="connisteX4" fmla="*/ 304800 w 3454400"/>
              <a:gd name="connsiteY4" fmla="*/ 2082800 h 2082800"/>
              <a:gd name="connisteX5" fmla="*/ 0 w 3454400"/>
              <a:gd name="connsiteY5" fmla="*/ 17780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778000"/>
                </a:lnTo>
                <a:cubicBezTo>
                  <a:pt x="3454400" y="1946336"/>
                  <a:pt x="3317936" y="2082800"/>
                  <a:pt x="3149600" y="2082800"/>
                </a:cubicBezTo>
                <a:lnTo>
                  <a:pt x="304800" y="2082800"/>
                </a:lnTo>
                <a:cubicBezTo>
                  <a:pt x="136464" y="2082800"/>
                  <a:pt x="0" y="1946336"/>
                  <a:pt x="0" y="177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304800 h 2641600"/>
              <a:gd name="connisteX1" fmla="*/ 304800 w 3454400"/>
              <a:gd name="connsiteY1" fmla="*/ 0 h 2641600"/>
              <a:gd name="connisteX2" fmla="*/ 3149600 w 3454400"/>
              <a:gd name="connsiteY2" fmla="*/ 0 h 2641600"/>
              <a:gd name="connisteX3" fmla="*/ 3454400 w 3454400"/>
              <a:gd name="connsiteY3" fmla="*/ 3048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3048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149600" y="0"/>
                </a:lnTo>
                <a:cubicBezTo>
                  <a:pt x="3317936" y="0"/>
                  <a:pt x="3454400" y="136464"/>
                  <a:pt x="3454400" y="3048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304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778000 h 2082800"/>
              <a:gd name="connisteX3" fmla="*/ 3149600 w 3454400"/>
              <a:gd name="connsiteY3" fmla="*/ 2082800 h 2082800"/>
              <a:gd name="connisteX4" fmla="*/ 304800 w 3454400"/>
              <a:gd name="connsiteY4" fmla="*/ 2082800 h 2082800"/>
              <a:gd name="connisteX5" fmla="*/ 0 w 3454400"/>
              <a:gd name="connsiteY5" fmla="*/ 17780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778000"/>
                </a:lnTo>
                <a:cubicBezTo>
                  <a:pt x="3454400" y="1946336"/>
                  <a:pt x="3317936" y="2082800"/>
                  <a:pt x="3149600" y="2082800"/>
                </a:cubicBezTo>
                <a:lnTo>
                  <a:pt x="304800" y="2082800"/>
                </a:lnTo>
                <a:cubicBezTo>
                  <a:pt x="136464" y="2082800"/>
                  <a:pt x="0" y="1946336"/>
                  <a:pt x="0" y="177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304800 h 2641600"/>
              <a:gd name="connisteX1" fmla="*/ 304800 w 3454400"/>
              <a:gd name="connsiteY1" fmla="*/ 0 h 2641600"/>
              <a:gd name="connisteX2" fmla="*/ 3149600 w 3454400"/>
              <a:gd name="connsiteY2" fmla="*/ 0 h 2641600"/>
              <a:gd name="connisteX3" fmla="*/ 3454400 w 3454400"/>
              <a:gd name="connsiteY3" fmla="*/ 3048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3048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149600" y="0"/>
                </a:lnTo>
                <a:cubicBezTo>
                  <a:pt x="3317936" y="0"/>
                  <a:pt x="3454400" y="136464"/>
                  <a:pt x="3454400" y="3048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304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032000 h 2336800"/>
              <a:gd name="connisteX3" fmla="*/ 3149600 w 3454400"/>
              <a:gd name="connsiteY3" fmla="*/ 2336800 h 2336800"/>
              <a:gd name="connisteX4" fmla="*/ 304800 w 3454400"/>
              <a:gd name="connsiteY4" fmla="*/ 2336800 h 2336800"/>
              <a:gd name="connisteX5" fmla="*/ 0 w 3454400"/>
              <a:gd name="connsiteY5" fmla="*/ 20320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032000"/>
                </a:lnTo>
                <a:cubicBezTo>
                  <a:pt x="3454400" y="2200336"/>
                  <a:pt x="3317936" y="2336800"/>
                  <a:pt x="3149600" y="2336800"/>
                </a:cubicBezTo>
                <a:lnTo>
                  <a:pt x="304800" y="2336800"/>
                </a:lnTo>
                <a:cubicBezTo>
                  <a:pt x="136464" y="2336800"/>
                  <a:pt x="0" y="2200336"/>
                  <a:pt x="0" y="2032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87600"/>
          </a:xfrm>
          <a:custGeom>
            <a:avLst/>
            <a:gdLst>
              <a:gd name="connisteX0" fmla="*/ 0 w 3454400"/>
              <a:gd name="connsiteY0" fmla="*/ 304800 h 2387600"/>
              <a:gd name="connisteX1" fmla="*/ 304800 w 3454400"/>
              <a:gd name="connsiteY1" fmla="*/ 0 h 2387600"/>
              <a:gd name="connisteX2" fmla="*/ 3149600 w 3454400"/>
              <a:gd name="connsiteY2" fmla="*/ 0 h 2387600"/>
              <a:gd name="connisteX3" fmla="*/ 3454400 w 3454400"/>
              <a:gd name="connsiteY3" fmla="*/ 3048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3048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149600" y="0"/>
                </a:lnTo>
                <a:cubicBezTo>
                  <a:pt x="3317936" y="0"/>
                  <a:pt x="3454400" y="136464"/>
                  <a:pt x="3454400" y="3048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304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216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336800"/>
          </a:xfrm>
          <a:custGeom>
            <a:avLst/>
            <a:gdLst>
              <a:gd name="connisteX0" fmla="*/ 0 w 3454400"/>
              <a:gd name="connsiteY0" fmla="*/ 304800 h 2336800"/>
              <a:gd name="connisteX1" fmla="*/ 304800 w 3454400"/>
              <a:gd name="connsiteY1" fmla="*/ 0 h 2336800"/>
              <a:gd name="connisteX2" fmla="*/ 3149600 w 3454400"/>
              <a:gd name="connsiteY2" fmla="*/ 0 h 2336800"/>
              <a:gd name="connisteX3" fmla="*/ 3454400 w 3454400"/>
              <a:gd name="connsiteY3" fmla="*/ 3048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3048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149600" y="0"/>
                </a:lnTo>
                <a:cubicBezTo>
                  <a:pt x="3317936" y="0"/>
                  <a:pt x="3454400" y="136464"/>
                  <a:pt x="3454400" y="3048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3048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082800 h 2387600"/>
              <a:gd name="connisteX3" fmla="*/ 3149600 w 3454400"/>
              <a:gd name="connsiteY3" fmla="*/ 2387600 h 2387600"/>
              <a:gd name="connisteX4" fmla="*/ 304800 w 3454400"/>
              <a:gd name="connsiteY4" fmla="*/ 2387600 h 2387600"/>
              <a:gd name="connisteX5" fmla="*/ 0 w 3454400"/>
              <a:gd name="connsiteY5" fmla="*/ 20828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082800"/>
                </a:lnTo>
                <a:cubicBezTo>
                  <a:pt x="3454400" y="2251136"/>
                  <a:pt x="3317936" y="2387600"/>
                  <a:pt x="3149600" y="2387600"/>
                </a:cubicBezTo>
                <a:lnTo>
                  <a:pt x="304800" y="2387600"/>
                </a:lnTo>
                <a:cubicBezTo>
                  <a:pt x="136464" y="2387600"/>
                  <a:pt x="0" y="2251136"/>
                  <a:pt x="0" y="2082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3368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032000 h 2336800"/>
              <a:gd name="connisteX3" fmla="*/ 3149600 w 3454400"/>
              <a:gd name="connsiteY3" fmla="*/ 2336800 h 2336800"/>
              <a:gd name="connisteX4" fmla="*/ 304800 w 3454400"/>
              <a:gd name="connsiteY4" fmla="*/ 2336800 h 2336800"/>
              <a:gd name="connisteX5" fmla="*/ 0 w 3454400"/>
              <a:gd name="connsiteY5" fmla="*/ 20320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032000"/>
                </a:lnTo>
                <a:cubicBezTo>
                  <a:pt x="3454400" y="2200336"/>
                  <a:pt x="3317936" y="2336800"/>
                  <a:pt x="3149600" y="2336800"/>
                </a:cubicBezTo>
                <a:lnTo>
                  <a:pt x="304800" y="2336800"/>
                </a:lnTo>
                <a:cubicBezTo>
                  <a:pt x="136464" y="2336800"/>
                  <a:pt x="0" y="2200336"/>
                  <a:pt x="0" y="2032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87600"/>
          </a:xfrm>
          <a:custGeom>
            <a:avLst/>
            <a:gdLst>
              <a:gd name="connisteX0" fmla="*/ 0 w 3454400"/>
              <a:gd name="connsiteY0" fmla="*/ 304800 h 2387600"/>
              <a:gd name="connisteX1" fmla="*/ 304800 w 3454400"/>
              <a:gd name="connsiteY1" fmla="*/ 0 h 2387600"/>
              <a:gd name="connisteX2" fmla="*/ 3149600 w 3454400"/>
              <a:gd name="connsiteY2" fmla="*/ 0 h 2387600"/>
              <a:gd name="connisteX3" fmla="*/ 3454400 w 3454400"/>
              <a:gd name="connsiteY3" fmla="*/ 3048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3048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149600" y="0"/>
                </a:lnTo>
                <a:cubicBezTo>
                  <a:pt x="3317936" y="0"/>
                  <a:pt x="3454400" y="136464"/>
                  <a:pt x="3454400" y="3048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304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216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304800 h 4724400"/>
              <a:gd name="connisteX1" fmla="*/ 304800 w 5486400"/>
              <a:gd name="connsiteY1" fmla="*/ 0 h 4724400"/>
              <a:gd name="connisteX2" fmla="*/ 5181600 w 5486400"/>
              <a:gd name="connsiteY2" fmla="*/ 0 h 4724400"/>
              <a:gd name="connisteX3" fmla="*/ 5486400 w 5486400"/>
              <a:gd name="connsiteY3" fmla="*/ 304800 h 4724400"/>
              <a:gd name="connisteX4" fmla="*/ 5486400 w 5486400"/>
              <a:gd name="connsiteY4" fmla="*/ 4419600 h 4724400"/>
              <a:gd name="connisteX5" fmla="*/ 5181600 w 5486400"/>
              <a:gd name="connsiteY5" fmla="*/ 4724400 h 4724400"/>
              <a:gd name="connisteX6" fmla="*/ 304800 w 5486400"/>
              <a:gd name="connsiteY6" fmla="*/ 4724400 h 4724400"/>
              <a:gd name="connisteX7" fmla="*/ 0 w 5486400"/>
              <a:gd name="connsiteY7" fmla="*/ 4419600 h 4724400"/>
              <a:gd name="connisteX8" fmla="*/ 0 w 5486400"/>
              <a:gd name="connsiteY8" fmla="*/ 3048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5181600" y="0"/>
                </a:lnTo>
                <a:cubicBezTo>
                  <a:pt x="5349936" y="0"/>
                  <a:pt x="5486400" y="136464"/>
                  <a:pt x="5486400" y="304800"/>
                </a:cubicBezTo>
                <a:lnTo>
                  <a:pt x="5486400" y="4419600"/>
                </a:lnTo>
                <a:cubicBezTo>
                  <a:pt x="5486400" y="4587936"/>
                  <a:pt x="5349936" y="4724400"/>
                  <a:pt x="5181600" y="4724400"/>
                </a:cubicBezTo>
                <a:lnTo>
                  <a:pt x="304800" y="4724400"/>
                </a:lnTo>
                <a:cubicBezTo>
                  <a:pt x="136464" y="4724400"/>
                  <a:pt x="0" y="4587936"/>
                  <a:pt x="0" y="4419600"/>
                </a:cubicBezTo>
                <a:lnTo>
                  <a:pt x="0" y="304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473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53340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4704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4704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9194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单击此处添加标题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304800 h 5638800"/>
              <a:gd name="connisteX1" fmla="*/ 304800 w 5486400"/>
              <a:gd name="connsiteY1" fmla="*/ 0 h 5638800"/>
              <a:gd name="connisteX2" fmla="*/ 5181600 w 5486400"/>
              <a:gd name="connsiteY2" fmla="*/ 0 h 5638800"/>
              <a:gd name="connisteX3" fmla="*/ 5486400 w 5486400"/>
              <a:gd name="connsiteY3" fmla="*/ 304800 h 5638800"/>
              <a:gd name="connisteX4" fmla="*/ 5486400 w 5486400"/>
              <a:gd name="connsiteY4" fmla="*/ 5334000 h 5638800"/>
              <a:gd name="connisteX5" fmla="*/ 5181600 w 5486400"/>
              <a:gd name="connsiteY5" fmla="*/ 5638800 h 5638800"/>
              <a:gd name="connisteX6" fmla="*/ 304800 w 5486400"/>
              <a:gd name="connsiteY6" fmla="*/ 5638800 h 5638800"/>
              <a:gd name="connisteX7" fmla="*/ 0 w 5486400"/>
              <a:gd name="connsiteY7" fmla="*/ 5334000 h 5638800"/>
              <a:gd name="connisteX8" fmla="*/ 0 w 5486400"/>
              <a:gd name="connsiteY8" fmla="*/ 3048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5181600" y="0"/>
                </a:lnTo>
                <a:cubicBezTo>
                  <a:pt x="5349936" y="0"/>
                  <a:pt x="5486400" y="136464"/>
                  <a:pt x="5486400" y="304800"/>
                </a:cubicBezTo>
                <a:lnTo>
                  <a:pt x="5486400" y="5334000"/>
                </a:lnTo>
                <a:cubicBezTo>
                  <a:pt x="5486400" y="5502336"/>
                  <a:pt x="5349936" y="5638800"/>
                  <a:pt x="5181600" y="5638800"/>
                </a:cubicBezTo>
                <a:lnTo>
                  <a:pt x="304800" y="5638800"/>
                </a:lnTo>
                <a:cubicBezTo>
                  <a:pt x="136464" y="5638800"/>
                  <a:pt x="0" y="5502336"/>
                  <a:pt x="0" y="5334000"/>
                </a:cubicBezTo>
                <a:lnTo>
                  <a:pt x="0" y="304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705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858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858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705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858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858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705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858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858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目录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35" Type="http://schemas.openxmlformats.org/officeDocument/2006/relationships/tags" Target="../tags/tag307.xml"/><Relationship Id="rId34" Type="http://schemas.openxmlformats.org/officeDocument/2006/relationships/tags" Target="../tags/tag306.xml"/><Relationship Id="rId33" Type="http://schemas.openxmlformats.org/officeDocument/2006/relationships/tags" Target="../tags/tag305.xml"/><Relationship Id="rId32" Type="http://schemas.openxmlformats.org/officeDocument/2006/relationships/tags" Target="../tags/tag304.xml"/><Relationship Id="rId31" Type="http://schemas.openxmlformats.org/officeDocument/2006/relationships/tags" Target="../tags/tag303.xml"/><Relationship Id="rId30" Type="http://schemas.openxmlformats.org/officeDocument/2006/relationships/tags" Target="../tags/tag302.xml"/><Relationship Id="rId3" Type="http://schemas.openxmlformats.org/officeDocument/2006/relationships/slideLayout" Target="../slideLayouts/slideLayout13.xml"/><Relationship Id="rId29" Type="http://schemas.openxmlformats.org/officeDocument/2006/relationships/tags" Target="../tags/tag301.xml"/><Relationship Id="rId28" Type="http://schemas.openxmlformats.org/officeDocument/2006/relationships/tags" Target="../tags/tag300.xml"/><Relationship Id="rId27" Type="http://schemas.openxmlformats.org/officeDocument/2006/relationships/tags" Target="../tags/tag299.xml"/><Relationship Id="rId26" Type="http://schemas.openxmlformats.org/officeDocument/2006/relationships/tags" Target="../tags/tag298.xml"/><Relationship Id="rId25" Type="http://schemas.openxmlformats.org/officeDocument/2006/relationships/tags" Target="../tags/tag297.xml"/><Relationship Id="rId24" Type="http://schemas.openxmlformats.org/officeDocument/2006/relationships/tags" Target="../tags/tag296.xml"/><Relationship Id="rId23" Type="http://schemas.openxmlformats.org/officeDocument/2006/relationships/tags" Target="../tags/tag295.xml"/><Relationship Id="rId22" Type="http://schemas.openxmlformats.org/officeDocument/2006/relationships/tags" Target="../tags/tag294.xml"/><Relationship Id="rId21" Type="http://schemas.openxmlformats.org/officeDocument/2006/relationships/tags" Target="../tags/tag293.xml"/><Relationship Id="rId20" Type="http://schemas.openxmlformats.org/officeDocument/2006/relationships/tags" Target="../tags/tag292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291.xml"/><Relationship Id="rId18" Type="http://schemas.openxmlformats.org/officeDocument/2006/relationships/tags" Target="../tags/tag290.xml"/><Relationship Id="rId17" Type="http://schemas.openxmlformats.org/officeDocument/2006/relationships/image" Target="../media/image5.png"/><Relationship Id="rId16" Type="http://schemas.openxmlformats.org/officeDocument/2006/relationships/tags" Target="../tags/tag28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409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8" Type="http://schemas.openxmlformats.org/officeDocument/2006/relationships/theme" Target="../theme/theme3.xml"/><Relationship Id="rId27" Type="http://schemas.openxmlformats.org/officeDocument/2006/relationships/tags" Target="../tags/tag427.xml"/><Relationship Id="rId26" Type="http://schemas.openxmlformats.org/officeDocument/2006/relationships/tags" Target="../tags/tag426.xml"/><Relationship Id="rId25" Type="http://schemas.openxmlformats.org/officeDocument/2006/relationships/tags" Target="../tags/tag425.xml"/><Relationship Id="rId24" Type="http://schemas.openxmlformats.org/officeDocument/2006/relationships/tags" Target="../tags/tag424.xml"/><Relationship Id="rId23" Type="http://schemas.openxmlformats.org/officeDocument/2006/relationships/tags" Target="../tags/tag423.xml"/><Relationship Id="rId22" Type="http://schemas.openxmlformats.org/officeDocument/2006/relationships/tags" Target="../tags/tag422.xml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slideLayout" Target="../slideLayouts/slideLayout27.xml"/><Relationship Id="rId19" Type="http://schemas.openxmlformats.org/officeDocument/2006/relationships/tags" Target="../tags/tag419.xml"/><Relationship Id="rId18" Type="http://schemas.openxmlformats.org/officeDocument/2006/relationships/tags" Target="../tags/tag418.xml"/><Relationship Id="rId17" Type="http://schemas.openxmlformats.org/officeDocument/2006/relationships/tags" Target="../tags/tag417.xml"/><Relationship Id="rId16" Type="http://schemas.openxmlformats.org/officeDocument/2006/relationships/tags" Target="../tags/tag416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" Type="http://schemas.openxmlformats.org/officeDocument/2006/relationships/tags" Target="../tags/tag412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33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47140" cy="119189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MiSans Medium" panose="00000600000000000000" charset="-122"/>
                <a:ea typeface="MiSans Medium" panose="00000600000000000000" charset="-122"/>
              </a:rPr>
              <a:t>单击此处编辑母版标题样式</a:t>
            </a:r>
            <a:endParaRPr lang="zh-CN" altLang="en-US" dirty="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grpSp>
        <p:nvGrpSpPr>
          <p:cNvPr id="57" name="组合 56"/>
          <p:cNvGrpSpPr/>
          <p:nvPr userDrawn="1">
            <p:custDataLst>
              <p:tags r:id="rId23"/>
            </p:custDataLst>
          </p:nvPr>
        </p:nvGrpSpPr>
        <p:grpSpPr>
          <a:xfrm>
            <a:off x="11412220" y="6079490"/>
            <a:ext cx="457200" cy="449580"/>
            <a:chOff x="9811" y="434"/>
            <a:chExt cx="1991" cy="1956"/>
          </a:xfrm>
        </p:grpSpPr>
        <p:sp>
          <p:nvSpPr>
            <p:cNvPr id="39" name="矩形 38"/>
            <p:cNvSpPr/>
            <p:nvPr userDrawn="1">
              <p:custDataLst>
                <p:tags r:id="rId24"/>
              </p:custDataLst>
            </p:nvPr>
          </p:nvSpPr>
          <p:spPr>
            <a:xfrm>
              <a:off x="9811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 userDrawn="1">
              <p:custDataLst>
                <p:tags r:id="rId25"/>
              </p:custDataLst>
            </p:nvPr>
          </p:nvSpPr>
          <p:spPr>
            <a:xfrm>
              <a:off x="10587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 userDrawn="1">
              <p:custDataLst>
                <p:tags r:id="rId26"/>
              </p:custDataLst>
            </p:nvPr>
          </p:nvSpPr>
          <p:spPr>
            <a:xfrm>
              <a:off x="11364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 userDrawn="1">
              <p:custDataLst>
                <p:tags r:id="rId27"/>
              </p:custDataLst>
            </p:nvPr>
          </p:nvSpPr>
          <p:spPr>
            <a:xfrm>
              <a:off x="9811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>
              <p:custDataLst>
                <p:tags r:id="rId28"/>
              </p:custDataLst>
            </p:nvPr>
          </p:nvSpPr>
          <p:spPr>
            <a:xfrm>
              <a:off x="10587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>
              <p:custDataLst>
                <p:tags r:id="rId29"/>
              </p:custDataLst>
            </p:nvPr>
          </p:nvSpPr>
          <p:spPr>
            <a:xfrm>
              <a:off x="11364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 userDrawn="1">
              <p:custDataLst>
                <p:tags r:id="rId30"/>
              </p:custDataLst>
            </p:nvPr>
          </p:nvSpPr>
          <p:spPr>
            <a:xfrm>
              <a:off x="9811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>
              <p:custDataLst>
                <p:tags r:id="rId31"/>
              </p:custDataLst>
            </p:nvPr>
          </p:nvSpPr>
          <p:spPr>
            <a:xfrm>
              <a:off x="10587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>
              <p:custDataLst>
                <p:tags r:id="rId32"/>
              </p:custDataLst>
            </p:nvPr>
          </p:nvSpPr>
          <p:spPr>
            <a:xfrm>
              <a:off x="11364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 userDrawn="1">
            <p:custDataLst>
              <p:tags r:id="rId33"/>
            </p:custDataLst>
          </p:nvPr>
        </p:nvSpPr>
        <p:spPr>
          <a:xfrm>
            <a:off x="11647806" y="63119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3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47140" cy="119189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MiSans Medium" panose="00000600000000000000" charset="-122"/>
                <a:ea typeface="MiSans Medium" panose="00000600000000000000" charset="-122"/>
              </a:rPr>
              <a:t>单击此处编辑母版标题样式</a:t>
            </a:r>
            <a:endParaRPr lang="zh-CN" altLang="en-US" dirty="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grpSp>
        <p:nvGrpSpPr>
          <p:cNvPr id="57" name="组合 56"/>
          <p:cNvGrpSpPr/>
          <p:nvPr userDrawn="1">
            <p:custDataLst>
              <p:tags r:id="rId15"/>
            </p:custDataLst>
          </p:nvPr>
        </p:nvGrpSpPr>
        <p:grpSpPr>
          <a:xfrm>
            <a:off x="11412220" y="6079490"/>
            <a:ext cx="457200" cy="449580"/>
            <a:chOff x="9811" y="434"/>
            <a:chExt cx="1991" cy="1956"/>
          </a:xfrm>
        </p:grpSpPr>
        <p:sp>
          <p:nvSpPr>
            <p:cNvPr id="39" name="矩形 38"/>
            <p:cNvSpPr/>
            <p:nvPr userDrawn="1">
              <p:custDataLst>
                <p:tags r:id="rId16"/>
              </p:custDataLst>
            </p:nvPr>
          </p:nvSpPr>
          <p:spPr>
            <a:xfrm>
              <a:off x="9811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 userDrawn="1">
              <p:custDataLst>
                <p:tags r:id="rId17"/>
              </p:custDataLst>
            </p:nvPr>
          </p:nvSpPr>
          <p:spPr>
            <a:xfrm>
              <a:off x="10587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 userDrawn="1">
              <p:custDataLst>
                <p:tags r:id="rId18"/>
              </p:custDataLst>
            </p:nvPr>
          </p:nvSpPr>
          <p:spPr>
            <a:xfrm>
              <a:off x="11364" y="434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 userDrawn="1">
              <p:custDataLst>
                <p:tags r:id="rId19"/>
              </p:custDataLst>
            </p:nvPr>
          </p:nvSpPr>
          <p:spPr>
            <a:xfrm>
              <a:off x="9811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>
              <p:custDataLst>
                <p:tags r:id="rId20"/>
              </p:custDataLst>
            </p:nvPr>
          </p:nvSpPr>
          <p:spPr>
            <a:xfrm>
              <a:off x="10587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>
              <p:custDataLst>
                <p:tags r:id="rId21"/>
              </p:custDataLst>
            </p:nvPr>
          </p:nvSpPr>
          <p:spPr>
            <a:xfrm>
              <a:off x="11364" y="1193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 userDrawn="1">
              <p:custDataLst>
                <p:tags r:id="rId22"/>
              </p:custDataLst>
            </p:nvPr>
          </p:nvSpPr>
          <p:spPr>
            <a:xfrm>
              <a:off x="9811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>
              <p:custDataLst>
                <p:tags r:id="rId23"/>
              </p:custDataLst>
            </p:nvPr>
          </p:nvSpPr>
          <p:spPr>
            <a:xfrm>
              <a:off x="10587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>
              <p:custDataLst>
                <p:tags r:id="rId24"/>
              </p:custDataLst>
            </p:nvPr>
          </p:nvSpPr>
          <p:spPr>
            <a:xfrm>
              <a:off x="11364" y="1952"/>
              <a:ext cx="438" cy="4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 userDrawn="1">
            <p:custDataLst>
              <p:tags r:id="rId25"/>
            </p:custDataLst>
          </p:nvPr>
        </p:nvSpPr>
        <p:spPr>
          <a:xfrm>
            <a:off x="11647806" y="63119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31.xml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" Type="http://schemas.openxmlformats.org/officeDocument/2006/relationships/tags" Target="../tags/tag42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508.xml"/><Relationship Id="rId7" Type="http://schemas.openxmlformats.org/officeDocument/2006/relationships/tags" Target="../tags/tag507.xml"/><Relationship Id="rId6" Type="http://schemas.openxmlformats.org/officeDocument/2006/relationships/tags" Target="../tags/tag506.xml"/><Relationship Id="rId5" Type="http://schemas.openxmlformats.org/officeDocument/2006/relationships/tags" Target="../tags/tag505.xml"/><Relationship Id="rId4" Type="http://schemas.openxmlformats.org/officeDocument/2006/relationships/image" Target="../media/image13.jpeg"/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8" Type="http://schemas.openxmlformats.org/officeDocument/2006/relationships/slideLayout" Target="../slideLayouts/slideLayout27.xml"/><Relationship Id="rId17" Type="http://schemas.openxmlformats.org/officeDocument/2006/relationships/tags" Target="../tags/tag515.xml"/><Relationship Id="rId16" Type="http://schemas.openxmlformats.org/officeDocument/2006/relationships/tags" Target="../tags/tag514.xml"/><Relationship Id="rId15" Type="http://schemas.openxmlformats.org/officeDocument/2006/relationships/tags" Target="../tags/tag513.xml"/><Relationship Id="rId14" Type="http://schemas.openxmlformats.org/officeDocument/2006/relationships/image" Target="../media/image15.jpeg"/><Relationship Id="rId13" Type="http://schemas.openxmlformats.org/officeDocument/2006/relationships/tags" Target="../tags/tag512.xml"/><Relationship Id="rId12" Type="http://schemas.openxmlformats.org/officeDocument/2006/relationships/tags" Target="../tags/tag511.xml"/><Relationship Id="rId11" Type="http://schemas.openxmlformats.org/officeDocument/2006/relationships/tags" Target="../tags/tag510.xml"/><Relationship Id="rId10" Type="http://schemas.openxmlformats.org/officeDocument/2006/relationships/tags" Target="../tags/tag509.xml"/><Relationship Id="rId1" Type="http://schemas.openxmlformats.org/officeDocument/2006/relationships/tags" Target="../tags/tag50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18.xml"/><Relationship Id="rId2" Type="http://schemas.openxmlformats.org/officeDocument/2006/relationships/tags" Target="../tags/tag517.xml"/><Relationship Id="rId1" Type="http://schemas.openxmlformats.org/officeDocument/2006/relationships/tags" Target="../tags/tag51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26.xml"/><Relationship Id="rId8" Type="http://schemas.openxmlformats.org/officeDocument/2006/relationships/tags" Target="../tags/tag525.xml"/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image" Target="../media/image16.png"/><Relationship Id="rId2" Type="http://schemas.openxmlformats.org/officeDocument/2006/relationships/tags" Target="../tags/tag520.xml"/><Relationship Id="rId14" Type="http://schemas.openxmlformats.org/officeDocument/2006/relationships/slideLayout" Target="../slideLayouts/slideLayout26.xml"/><Relationship Id="rId13" Type="http://schemas.openxmlformats.org/officeDocument/2006/relationships/tags" Target="../tags/tag530.xml"/><Relationship Id="rId12" Type="http://schemas.openxmlformats.org/officeDocument/2006/relationships/tags" Target="../tags/tag529.xml"/><Relationship Id="rId11" Type="http://schemas.openxmlformats.org/officeDocument/2006/relationships/tags" Target="../tags/tag528.xml"/><Relationship Id="rId10" Type="http://schemas.openxmlformats.org/officeDocument/2006/relationships/tags" Target="../tags/tag527.xml"/><Relationship Id="rId1" Type="http://schemas.openxmlformats.org/officeDocument/2006/relationships/tags" Target="../tags/tag51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33.xml"/><Relationship Id="rId2" Type="http://schemas.openxmlformats.org/officeDocument/2006/relationships/tags" Target="../tags/tag532.xml"/><Relationship Id="rId1" Type="http://schemas.openxmlformats.org/officeDocument/2006/relationships/tags" Target="../tags/tag53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40.xml"/><Relationship Id="rId8" Type="http://schemas.openxmlformats.org/officeDocument/2006/relationships/tags" Target="../tags/tag439.xml"/><Relationship Id="rId7" Type="http://schemas.openxmlformats.org/officeDocument/2006/relationships/tags" Target="../tags/tag438.xml"/><Relationship Id="rId6" Type="http://schemas.openxmlformats.org/officeDocument/2006/relationships/tags" Target="../tags/tag437.xml"/><Relationship Id="rId5" Type="http://schemas.openxmlformats.org/officeDocument/2006/relationships/tags" Target="../tags/tag436.xml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6" Type="http://schemas.openxmlformats.org/officeDocument/2006/relationships/slideLayout" Target="../slideLayouts/slideLayout32.xml"/><Relationship Id="rId15" Type="http://schemas.openxmlformats.org/officeDocument/2006/relationships/tags" Target="../tags/tag446.xml"/><Relationship Id="rId14" Type="http://schemas.openxmlformats.org/officeDocument/2006/relationships/tags" Target="../tags/tag445.xml"/><Relationship Id="rId13" Type="http://schemas.openxmlformats.org/officeDocument/2006/relationships/tags" Target="../tags/tag444.xml"/><Relationship Id="rId12" Type="http://schemas.openxmlformats.org/officeDocument/2006/relationships/tags" Target="../tags/tag443.xml"/><Relationship Id="rId11" Type="http://schemas.openxmlformats.org/officeDocument/2006/relationships/tags" Target="../tags/tag442.xml"/><Relationship Id="rId10" Type="http://schemas.openxmlformats.org/officeDocument/2006/relationships/tags" Target="../tags/tag441.xml"/><Relationship Id="rId1" Type="http://schemas.openxmlformats.org/officeDocument/2006/relationships/tags" Target="../tags/tag43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tags" Target="../tags/tag44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57.xml"/><Relationship Id="rId8" Type="http://schemas.openxmlformats.org/officeDocument/2006/relationships/tags" Target="../tags/tag456.xml"/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image" Target="../media/image6.png"/><Relationship Id="rId2" Type="http://schemas.openxmlformats.org/officeDocument/2006/relationships/tags" Target="../tags/tag451.xml"/><Relationship Id="rId14" Type="http://schemas.openxmlformats.org/officeDocument/2006/relationships/slideLayout" Target="../slideLayouts/slideLayout31.xml"/><Relationship Id="rId13" Type="http://schemas.openxmlformats.org/officeDocument/2006/relationships/tags" Target="../tags/tag461.xml"/><Relationship Id="rId12" Type="http://schemas.openxmlformats.org/officeDocument/2006/relationships/tags" Target="../tags/tag460.xml"/><Relationship Id="rId11" Type="http://schemas.openxmlformats.org/officeDocument/2006/relationships/tags" Target="../tags/tag459.xml"/><Relationship Id="rId10" Type="http://schemas.openxmlformats.org/officeDocument/2006/relationships/tags" Target="../tags/tag458.xml"/><Relationship Id="rId1" Type="http://schemas.openxmlformats.org/officeDocument/2006/relationships/tags" Target="../tags/tag45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71.xml"/><Relationship Id="rId8" Type="http://schemas.openxmlformats.org/officeDocument/2006/relationships/tags" Target="../tags/tag470.xml"/><Relationship Id="rId7" Type="http://schemas.openxmlformats.org/officeDocument/2006/relationships/image" Target="../media/image8.jpeg"/><Relationship Id="rId6" Type="http://schemas.openxmlformats.org/officeDocument/2006/relationships/tags" Target="../tags/tag469.xml"/><Relationship Id="rId5" Type="http://schemas.openxmlformats.org/officeDocument/2006/relationships/tags" Target="../tags/tag468.xml"/><Relationship Id="rId4" Type="http://schemas.openxmlformats.org/officeDocument/2006/relationships/tags" Target="../tags/tag467.xml"/><Relationship Id="rId3" Type="http://schemas.openxmlformats.org/officeDocument/2006/relationships/image" Target="../media/image7.png"/><Relationship Id="rId2" Type="http://schemas.openxmlformats.org/officeDocument/2006/relationships/tags" Target="../tags/tag466.xml"/><Relationship Id="rId15" Type="http://schemas.openxmlformats.org/officeDocument/2006/relationships/slideLayout" Target="../slideLayouts/slideLayout30.xml"/><Relationship Id="rId14" Type="http://schemas.openxmlformats.org/officeDocument/2006/relationships/tags" Target="../tags/tag475.xml"/><Relationship Id="rId13" Type="http://schemas.openxmlformats.org/officeDocument/2006/relationships/tags" Target="../tags/tag474.xml"/><Relationship Id="rId12" Type="http://schemas.openxmlformats.org/officeDocument/2006/relationships/tags" Target="../tags/tag473.xml"/><Relationship Id="rId11" Type="http://schemas.openxmlformats.org/officeDocument/2006/relationships/image" Target="../media/image6.png"/><Relationship Id="rId10" Type="http://schemas.openxmlformats.org/officeDocument/2006/relationships/tags" Target="../tags/tag472.xml"/><Relationship Id="rId1" Type="http://schemas.openxmlformats.org/officeDocument/2006/relationships/tags" Target="../tags/tag46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83.xml"/><Relationship Id="rId8" Type="http://schemas.openxmlformats.org/officeDocument/2006/relationships/tags" Target="../tags/tag482.xml"/><Relationship Id="rId7" Type="http://schemas.openxmlformats.org/officeDocument/2006/relationships/tags" Target="../tags/tag481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image" Target="../media/image9.jpeg"/><Relationship Id="rId2" Type="http://schemas.openxmlformats.org/officeDocument/2006/relationships/tags" Target="../tags/tag477.xml"/><Relationship Id="rId11" Type="http://schemas.openxmlformats.org/officeDocument/2006/relationships/slideLayout" Target="../slideLayouts/slideLayout29.xml"/><Relationship Id="rId10" Type="http://schemas.openxmlformats.org/officeDocument/2006/relationships/tags" Target="../tags/tag484.xml"/><Relationship Id="rId1" Type="http://schemas.openxmlformats.org/officeDocument/2006/relationships/tags" Target="../tags/tag47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" Type="http://schemas.openxmlformats.org/officeDocument/2006/relationships/tags" Target="../tags/tag48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494.xml"/><Relationship Id="rId7" Type="http://schemas.openxmlformats.org/officeDocument/2006/relationships/tags" Target="../tags/tag493.xml"/><Relationship Id="rId6" Type="http://schemas.openxmlformats.org/officeDocument/2006/relationships/tags" Target="../tags/tag492.xml"/><Relationship Id="rId5" Type="http://schemas.openxmlformats.org/officeDocument/2006/relationships/tags" Target="../tags/tag491.xml"/><Relationship Id="rId4" Type="http://schemas.openxmlformats.org/officeDocument/2006/relationships/image" Target="../media/image10.jpeg"/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8" Type="http://schemas.openxmlformats.org/officeDocument/2006/relationships/slideLayout" Target="../slideLayouts/slideLayout28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image" Target="../media/image12.jpeg"/><Relationship Id="rId13" Type="http://schemas.openxmlformats.org/officeDocument/2006/relationships/tags" Target="../tags/tag498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tags" Target="../tags/tag4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2026/01/06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Office实用操作教程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 lvl="0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汇报人：WPS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跨组件协同操作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24" name="图片占位符 23" descr="05fc3269-eac5-11f0-b02d-9aadef33770a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6410" r="6410"/>
          <a:stretch>
            <a:fillRect/>
          </a:stretch>
        </p:blipFill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304800 h 2641600"/>
              <a:gd name="connisteX1" fmla="*/ 304800 w 3454400"/>
              <a:gd name="connsiteY1" fmla="*/ 0 h 2641600"/>
              <a:gd name="connisteX2" fmla="*/ 3149600 w 3454400"/>
              <a:gd name="connsiteY2" fmla="*/ 0 h 2641600"/>
              <a:gd name="connisteX3" fmla="*/ 3454400 w 3454400"/>
              <a:gd name="connsiteY3" fmla="*/ 3048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3048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149600" y="0"/>
                </a:lnTo>
                <a:cubicBezTo>
                  <a:pt x="3317936" y="0"/>
                  <a:pt x="3454400" y="136464"/>
                  <a:pt x="3454400" y="3048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3048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数据导入导出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Excel数据导入PPT生成图表，Word文档内容同步至PPT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25" name="图片占位符 24" descr="05fc2dbb-eac5-11f0-b02d-9aadef33770a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15128" r="15128"/>
          <a:stretch>
            <a:fillRect/>
          </a:stretch>
        </p:blipFill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304800 h 2641600"/>
              <a:gd name="connisteX1" fmla="*/ 304800 w 3454400"/>
              <a:gd name="connsiteY1" fmla="*/ 0 h 2641600"/>
              <a:gd name="connisteX2" fmla="*/ 3149600 w 3454400"/>
              <a:gd name="connsiteY2" fmla="*/ 0 h 2641600"/>
              <a:gd name="connisteX3" fmla="*/ 3454400 w 3454400"/>
              <a:gd name="connsiteY3" fmla="*/ 3048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3048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149600" y="0"/>
                </a:lnTo>
                <a:cubicBezTo>
                  <a:pt x="3317936" y="0"/>
                  <a:pt x="3454400" y="136464"/>
                  <a:pt x="3454400" y="3048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3048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格式统一与共享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使用主题颜色统一多组件格式，通过云文档实现实时共享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26" name="图片占位符 25" descr="05fc2cfd-eac5-11f0-b02d-9aadef33770a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r="35256" b="25735"/>
          <a:stretch>
            <a:fillRect/>
          </a:stretch>
        </p:blipFill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304800 h 2641600"/>
              <a:gd name="connisteX1" fmla="*/ 304800 w 3454400"/>
              <a:gd name="connsiteY1" fmla="*/ 0 h 2641600"/>
              <a:gd name="connisteX2" fmla="*/ 3149600 w 3454400"/>
              <a:gd name="connsiteY2" fmla="*/ 0 h 2641600"/>
              <a:gd name="connisteX3" fmla="*/ 3454400 w 3454400"/>
              <a:gd name="connsiteY3" fmla="*/ 3048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3048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149600" y="0"/>
                </a:lnTo>
                <a:cubicBezTo>
                  <a:pt x="3317936" y="0"/>
                  <a:pt x="3454400" y="136464"/>
                  <a:pt x="3454400" y="3048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3048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联合演示技巧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依次打开Word、Excel、PPT文件，实现无缝切换演示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 sz="4700">
                <a:latin typeface="MiSans Medium" panose="00000600000000000000" charset="-122"/>
                <a:ea typeface="MiSans Medium" panose="00000600000000000000" charset="-122"/>
              </a:rPr>
              <a:t>总结与资源推荐</a:t>
            </a:r>
            <a:endParaRPr lang="zh-CN" altLang="en-US" sz="470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学习路径与实用资源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pic>
        <p:nvPicPr>
          <p:cNvPr id="16" name="内容占位符 15" descr="default_5_img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29856" r="29856"/>
          <a:stretch>
            <a:fillRect/>
          </a:stretch>
        </p:blipFill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官方教程与帮助中心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访问Office/WPS官方网站获取权威教程，解决基础问题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在线课程与社区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平台（如B站、慕课网）的免费教程，参与论坛交流经验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每日实践建议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每天学习1个新技巧，定期复盘总结，逐步提升操作熟练度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谢谢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1000">
                <a:latin typeface="MiSans Normal" panose="00000500000000000000" charset="-122"/>
                <a:ea typeface="MiSans Normal" panose="00000500000000000000" charset="-122"/>
              </a:rPr>
              <a:t>THE END</a:t>
            </a:r>
            <a:endParaRPr lang="zh-CN" altLang="en-US" sz="1000">
              <a:latin typeface="MiSans Normal" panose="00000500000000000000" charset="-122"/>
              <a:ea typeface="MiSans Normal" panose="00000500000000000000" charset="-122"/>
            </a:endParaRPr>
          </a:p>
          <a:p>
            <a:endParaRPr lang="zh-CN" altLang="en-US" sz="100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>
                <a:latin typeface="MiSans Medium" panose="00000600000000000000" charset="-122"/>
                <a:ea typeface="MiSans Medium" panose="00000600000000000000" charset="-122"/>
              </a:rPr>
              <a:t>目录</a:t>
            </a:r>
            <a:endParaRPr lang="zh-CN" altLang="en-US" sz="450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装饰  3"/>
          <p:cNvSpPr>
            <a:spLocks noGrp="1"/>
          </p:cNvSpPr>
          <p:nvPr>
            <p:ph type="body" idx="16395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Office基础入门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核心功能实战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高效技巧提升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2"/>
          <p:cNvSpPr>
            <a:spLocks noGrp="1"/>
          </p:cNvSpPr>
          <p:nvPr>
            <p:ph type="body" idx="16398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总结与资源推荐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 sz="4700">
                <a:latin typeface="MiSans Medium" panose="00000600000000000000" charset="-122"/>
                <a:ea typeface="MiSans Medium" panose="00000600000000000000" charset="-122"/>
              </a:rPr>
              <a:t>Office基础入门</a:t>
            </a:r>
            <a:endParaRPr lang="zh-CN" altLang="en-US" sz="470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认识三大核心组件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pic>
        <p:nvPicPr>
          <p:cNvPr id="16" name="内容占位符 15" descr="default_3_img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22635" r="22635"/>
          <a:stretch>
            <a:fillRect/>
          </a:stretch>
        </p:blipFill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304800 h 5638800"/>
              <a:gd name="connisteX1" fmla="*/ 304800 w 5486400"/>
              <a:gd name="connsiteY1" fmla="*/ 0 h 5638800"/>
              <a:gd name="connisteX2" fmla="*/ 5181600 w 5486400"/>
              <a:gd name="connsiteY2" fmla="*/ 0 h 5638800"/>
              <a:gd name="connisteX3" fmla="*/ 5486400 w 5486400"/>
              <a:gd name="connsiteY3" fmla="*/ 304800 h 5638800"/>
              <a:gd name="connisteX4" fmla="*/ 5486400 w 5486400"/>
              <a:gd name="connsiteY4" fmla="*/ 5334000 h 5638800"/>
              <a:gd name="connisteX5" fmla="*/ 5181600 w 5486400"/>
              <a:gd name="connsiteY5" fmla="*/ 5638800 h 5638800"/>
              <a:gd name="connisteX6" fmla="*/ 304800 w 5486400"/>
              <a:gd name="connsiteY6" fmla="*/ 5638800 h 5638800"/>
              <a:gd name="connisteX7" fmla="*/ 0 w 5486400"/>
              <a:gd name="connsiteY7" fmla="*/ 5334000 h 5638800"/>
              <a:gd name="connisteX8" fmla="*/ 0 w 5486400"/>
              <a:gd name="connsiteY8" fmla="*/ 3048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5181600" y="0"/>
                </a:lnTo>
                <a:cubicBezTo>
                  <a:pt x="5349936" y="0"/>
                  <a:pt x="5486400" y="136464"/>
                  <a:pt x="5486400" y="304800"/>
                </a:cubicBezTo>
                <a:lnTo>
                  <a:pt x="5486400" y="5334000"/>
                </a:lnTo>
                <a:cubicBezTo>
                  <a:pt x="5486400" y="5502336"/>
                  <a:pt x="5349936" y="5638800"/>
                  <a:pt x="5181600" y="5638800"/>
                </a:cubicBezTo>
                <a:lnTo>
                  <a:pt x="304800" y="5638800"/>
                </a:lnTo>
                <a:cubicBezTo>
                  <a:pt x="136464" y="5638800"/>
                  <a:pt x="0" y="5502336"/>
                  <a:pt x="0" y="5334000"/>
                </a:cubicBezTo>
                <a:lnTo>
                  <a:pt x="0" y="3048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Word：文档编辑与排版工具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职场日常文档处理核心工具，覆盖报告、合同等场景，使用率超60%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Excel：数据处理与分析利器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企业报表制作与数据可视化首选，支持函数计算与图表生成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PPT：演示与汇报可视化载体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高效传递信息的工具，适用于会议、培训等场景，强调内容精简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 sz="4700">
                <a:latin typeface="MiSans Medium" panose="00000600000000000000" charset="-122"/>
                <a:ea typeface="MiSans Medium" panose="00000600000000000000" charset="-122"/>
              </a:rPr>
              <a:t>核心功能实战</a:t>
            </a:r>
            <a:endParaRPr lang="zh-CN" altLang="en-US" sz="470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Word格式排版技巧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pic>
        <p:nvPicPr>
          <p:cNvPr id="21" name="图片占位符 20" descr="default_1_img"/>
          <p:cNvPicPr>
            <a:picLocks noChangeAspect="1"/>
          </p:cNvPicPr>
          <p:nvPr>
            <p:ph type="pic" idx="16392"/>
            <p:custDataLst>
              <p:tags r:id="rId2"/>
            </p:custDataLst>
          </p:nvPr>
        </p:nvPicPr>
        <p:blipFill>
          <a:blip r:embed="rId3"/>
          <a:srcRect l="21875" r="21875"/>
          <a:stretch>
            <a:fillRect/>
          </a:stretch>
        </p:blipFill>
        <p:spPr>
          <a:xfrm>
            <a:off x="1473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样式统一与快速应用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使用内置样式库统一文档格式，减少重复操作，提升效率30%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22" name="图片占位符 21" descr="06e187db-eac5-11f0-b02d-9aadef33770a"/>
          <p:cNvPicPr>
            <a:picLocks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7"/>
          <a:srcRect l="35000" t="2500"/>
          <a:stretch>
            <a:fillRect/>
          </a:stretch>
        </p:blipFill>
        <p:spPr>
          <a:xfrm>
            <a:off x="53340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快捷键与批量处理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常用快捷键（Ctrl+C/V/X等）结合查找替换，实现批量修改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23" name="图片占位符 22" descr="default_3_img"/>
          <p:cNvPicPr>
            <a:picLocks noChangeAspect="1"/>
          </p:cNvPicPr>
          <p:nvPr>
            <p:ph type="pic" idx="16394"/>
            <p:custDataLst>
              <p:tags r:id="rId10"/>
            </p:custData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9194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页眉页脚与页码设置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自定义页眉页脚内容，插入页码并调整格式，符合规范要求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Excel数据基础操作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pic>
        <p:nvPicPr>
          <p:cNvPr id="13" name="内容占位符 12" descr="05f50c53-eac5-11f0-9426-86f5ba6a58ab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r="22442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304800 h 4724400"/>
              <a:gd name="connisteX1" fmla="*/ 304800 w 5486400"/>
              <a:gd name="connsiteY1" fmla="*/ 0 h 4724400"/>
              <a:gd name="connisteX2" fmla="*/ 5181600 w 5486400"/>
              <a:gd name="connsiteY2" fmla="*/ 0 h 4724400"/>
              <a:gd name="connisteX3" fmla="*/ 5486400 w 5486400"/>
              <a:gd name="connsiteY3" fmla="*/ 304800 h 4724400"/>
              <a:gd name="connisteX4" fmla="*/ 5486400 w 5486400"/>
              <a:gd name="connsiteY4" fmla="*/ 4419600 h 4724400"/>
              <a:gd name="connisteX5" fmla="*/ 5181600 w 5486400"/>
              <a:gd name="connsiteY5" fmla="*/ 4724400 h 4724400"/>
              <a:gd name="connisteX6" fmla="*/ 304800 w 5486400"/>
              <a:gd name="connsiteY6" fmla="*/ 4724400 h 4724400"/>
              <a:gd name="connisteX7" fmla="*/ 0 w 5486400"/>
              <a:gd name="connsiteY7" fmla="*/ 4419600 h 4724400"/>
              <a:gd name="connisteX8" fmla="*/ 0 w 5486400"/>
              <a:gd name="connsiteY8" fmla="*/ 3048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5181600" y="0"/>
                </a:lnTo>
                <a:cubicBezTo>
                  <a:pt x="5349936" y="0"/>
                  <a:pt x="5486400" y="136464"/>
                  <a:pt x="5486400" y="304800"/>
                </a:cubicBezTo>
                <a:lnTo>
                  <a:pt x="5486400" y="4419600"/>
                </a:lnTo>
                <a:cubicBezTo>
                  <a:pt x="5486400" y="4587936"/>
                  <a:pt x="5349936" y="4724400"/>
                  <a:pt x="5181600" y="4724400"/>
                </a:cubicBezTo>
                <a:lnTo>
                  <a:pt x="304800" y="4724400"/>
                </a:lnTo>
                <a:cubicBezTo>
                  <a:pt x="136464" y="4724400"/>
                  <a:pt x="0" y="4587936"/>
                  <a:pt x="0" y="4419600"/>
                </a:cubicBezTo>
                <a:lnTo>
                  <a:pt x="0" y="3048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单元格编辑与格式设置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合并单元格、条件格式应用，让数据更清晰易读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常用函数入门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掌握SUM求和、IF判断、VLOOKUP查找三大核心函数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数据筛选与排序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快速筛选目标数据，按多条件排序，提升数据分析效率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 sz="4700">
                <a:latin typeface="MiSans Medium" panose="00000600000000000000" charset="-122"/>
                <a:ea typeface="MiSans Medium" panose="00000600000000000000" charset="-122"/>
              </a:rPr>
              <a:t>高效技巧提升</a:t>
            </a:r>
            <a:endParaRPr lang="zh-CN" altLang="en-US" sz="4700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Medium" panose="00000600000000000000" charset="-122"/>
                <a:ea typeface="MiSans Medium" panose="00000600000000000000" charset="-122"/>
              </a:rPr>
              <a:t>PPT设计与内容组织</a:t>
            </a:r>
            <a:endParaRPr lang="zh-CN" altLang="en-US">
              <a:latin typeface="MiSans Medium" panose="00000600000000000000" charset="-122"/>
              <a:ea typeface="MiSans Medium" panose="00000600000000000000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24" name="图片占位符 23" descr="05e75dde-eac5-11f0-9426-86f5ba6a58ab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9342" r="9342"/>
          <a:stretch>
            <a:fillRect/>
          </a:stretch>
        </p:blipFill>
        <p:spPr>
          <a:xfrm>
            <a:off x="609600" y="1524000"/>
            <a:ext cx="3454400" cy="2387600"/>
          </a:xfrm>
          <a:custGeom>
            <a:avLst/>
            <a:gdLst>
              <a:gd name="connisteX0" fmla="*/ 0 w 3454400"/>
              <a:gd name="connsiteY0" fmla="*/ 304800 h 2387600"/>
              <a:gd name="connisteX1" fmla="*/ 304800 w 3454400"/>
              <a:gd name="connsiteY1" fmla="*/ 0 h 2387600"/>
              <a:gd name="connisteX2" fmla="*/ 3149600 w 3454400"/>
              <a:gd name="connsiteY2" fmla="*/ 0 h 2387600"/>
              <a:gd name="connisteX3" fmla="*/ 3454400 w 3454400"/>
              <a:gd name="connsiteY3" fmla="*/ 3048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3048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149600" y="0"/>
                </a:lnTo>
                <a:cubicBezTo>
                  <a:pt x="3317936" y="0"/>
                  <a:pt x="3454400" y="136464"/>
                  <a:pt x="3454400" y="3048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3048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模板选择与布局设计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选择匹配场景的模板，合理使用分栏、图文混排布局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25" name="图片占位符 24" descr="05e75888-eac5-11f0-9426-86f5ba6a58ab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15957" r="41966" b="7447"/>
          <a:stretch>
            <a:fillRect/>
          </a:stretch>
        </p:blipFill>
        <p:spPr>
          <a:xfrm>
            <a:off x="43688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082800 h 2387600"/>
              <a:gd name="connisteX3" fmla="*/ 3149600 w 3454400"/>
              <a:gd name="connsiteY3" fmla="*/ 2387600 h 2387600"/>
              <a:gd name="connisteX4" fmla="*/ 304800 w 3454400"/>
              <a:gd name="connsiteY4" fmla="*/ 2387600 h 2387600"/>
              <a:gd name="connisteX5" fmla="*/ 0 w 3454400"/>
              <a:gd name="connsiteY5" fmla="*/ 20828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082800"/>
                </a:lnTo>
                <a:cubicBezTo>
                  <a:pt x="3454400" y="2251136"/>
                  <a:pt x="3317936" y="2387600"/>
                  <a:pt x="3149600" y="2387600"/>
                </a:cubicBezTo>
                <a:lnTo>
                  <a:pt x="304800" y="2387600"/>
                </a:lnTo>
                <a:cubicBezTo>
                  <a:pt x="136464" y="2387600"/>
                  <a:pt x="0" y="2251136"/>
                  <a:pt x="0" y="20828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文本精简与可视化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将冗长文字转化为图表或关键词，每页核心信息不超过3点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26" name="图片占位符 25" descr="05e7590a-eac5-11f0-9426-86f5ba6a58ab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9281" r="9281"/>
          <a:stretch>
            <a:fillRect/>
          </a:stretch>
        </p:blipFill>
        <p:spPr>
          <a:xfrm>
            <a:off x="8128000" y="1524000"/>
            <a:ext cx="3454400" cy="2387600"/>
          </a:xfrm>
          <a:custGeom>
            <a:avLst/>
            <a:gdLst>
              <a:gd name="connisteX0" fmla="*/ 0 w 3454400"/>
              <a:gd name="connsiteY0" fmla="*/ 304800 h 2387600"/>
              <a:gd name="connisteX1" fmla="*/ 304800 w 3454400"/>
              <a:gd name="connsiteY1" fmla="*/ 0 h 2387600"/>
              <a:gd name="connisteX2" fmla="*/ 3149600 w 3454400"/>
              <a:gd name="connsiteY2" fmla="*/ 0 h 2387600"/>
              <a:gd name="connisteX3" fmla="*/ 3454400 w 3454400"/>
              <a:gd name="connsiteY3" fmla="*/ 3048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3048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149600" y="0"/>
                </a:lnTo>
                <a:cubicBezTo>
                  <a:pt x="3317936" y="0"/>
                  <a:pt x="3454400" y="136464"/>
                  <a:pt x="3454400" y="3048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3048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动画与切换效果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适度使用动画突出重点，避免过度花哨影响内容传递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100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</p:tagLst>
</file>

<file path=ppt/tags/tag101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102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103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131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132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BEAUTIFY_FLAG" val="#wm#"/>
  <p:tag name="KSO_WM_UNIT_INDEX" val="8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138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</p:tagLst>
</file>

<file path=ppt/tags/tag207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208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214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24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251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3.0"/>
</p:tagLst>
</file>

<file path=ppt/tags/tag252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3.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27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c68d8c7b387482b40fe9ca4395d3a6d04bb5c892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277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278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279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281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282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283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284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285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286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ags/tag287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288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9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9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5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</p:tagLst>
</file>

<file path=ppt/tags/tag306.xml><?xml version="1.0" encoding="utf-8"?>
<p:tagLst xmlns:p="http://schemas.openxmlformats.org/presentationml/2006/main">
  <p:tag name="KSO_WM_FIGMA_SLIDE_GROUP" val="2"/>
  <p:tag name="KSO_WM_TEMPLATE_SUBCATEGORY" val="29"/>
  <p:tag name="KSO_WM_TAG_VERSION" val="3.0"/>
  <p:tag name="KSO_WM_TEMPLATE_CATEGORY" val="custom"/>
  <p:tag name="KSO_WM_TEMPLATE_INDEX" val="40494639"/>
  <p:tag name="KSO_WM_TEMPLATE_MASTER_TYPE" val="0"/>
  <p:tag name="KSO_WM_TEMPLATE_COLOR_TYPE" val="0"/>
  <p:tag name="KSO_WM_BEAUTIFY_FLAG" val="#wm#"/>
</p:tagLst>
</file>

<file path=ppt/tags/tag30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8677e2cbf377cd36"/>
  <p:tag name="KSO_WM_AITEMPLATE_STYLE_ID" val="69796643758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9648828355a41b256a5612296a3210080ef7396"/>
  <p:tag name="KSO_WM_NEWLAYOUT_GROUP_ID" val="layout_6"/>
  <p:tag name="KSO_WM_NEWLAYOUT_ID" val="slide_a9b8dd85d7f4ac41"/>
</p:tagLst>
</file>

<file path=ppt/tags/tag3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db5542a517eb048af25c1e6d27ff137cdc34621"/>
  <p:tag name="KSO_WM_NEWLAYOUT_GROUP_ID" val="layout_38"/>
  <p:tag name="KSO_WM_NEWLAYOUT_ID" val="slide_602d535931c36a5c"/>
</p:tagLst>
</file>

<file path=ppt/tags/tag32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a220a16b69293b783444085da9d77fc4b641e1"/>
  <p:tag name="KSO_WM_NEWLAYOUT_GROUP_ID" val="layout_26"/>
  <p:tag name="KSO_WM_NEWLAYOUT_ID" val="slide_5c773a159522ecff"/>
</p:tagLst>
</file>

<file path=ppt/tags/tag34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737b5a2616df6740bfbc5d3c563a5e76a88f68"/>
  <p:tag name="KSO_WM_NEWLAYOUT_GROUP_ID" val="layout_10012"/>
  <p:tag name="KSO_WM_NEWLAYOUT_ID" val="slide_1b601487e8903dfa"/>
</p:tagLst>
</file>

<file path=ppt/tags/tag3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f3af326467646e9592eb18955607733d9152532"/>
  <p:tag name="KSO_WM_NEWLAYOUT_GROUP_ID" val="layout_34"/>
  <p:tag name="KSO_WM_NEWLAYOUT_ID" val="slide_ee1cf869270fa626"/>
</p:tagLst>
</file>

<file path=ppt/tags/tag3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600e4af833e967379b5848b56d3c6acbd1783e"/>
  <p:tag name="KSO_WM_NEWLAYOUT_GROUP_ID" val="layout_30"/>
  <p:tag name="KSO_WM_NEWLAYOUT_ID" val="slide_3d2465070914cbc5"/>
</p:tagLst>
</file>

<file path=ppt/tags/tag3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8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8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8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d95f719ee7c6522f2848bfe46eacdf8d87f04d2"/>
  <p:tag name="KSO_WM_NEWLAYOUT_GROUP_ID" val="layout_1-5"/>
  <p:tag name="KSO_WM_NEWLAYOUT_ID" val="slide_61223ae7a7f7aefc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9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</p:tagLst>
</file>

<file path=ppt/tags/tag40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40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40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40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</p:tagLst>
</file>

<file path=ppt/tags/tag4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9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9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25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</p:tagLst>
</file>

<file path=ppt/tags/tag426.xml><?xml version="1.0" encoding="utf-8"?>
<p:tagLst xmlns:p="http://schemas.openxmlformats.org/presentationml/2006/main">
  <p:tag name="KSO_WM_FIGMA_SLIDE_GROUP" val="2"/>
  <p:tag name="KSO_WM_TEMPLATE_SUBCATEGORY" val="29"/>
  <p:tag name="KSO_WM_TAG_VERSION" val="3.0"/>
  <p:tag name="KSO_WM_TEMPLATE_CATEGORY" val="custom"/>
  <p:tag name="KSO_WM_TEMPLATE_INDEX" val="40494639"/>
  <p:tag name="KSO_WM_TEMPLATE_MASTER_TYPE" val="0"/>
  <p:tag name="KSO_WM_TEMPLATE_COLOR_TYPE" val="0"/>
  <p:tag name="KSO_WM_BEAUTIFY_FLAG" val="#wm#"/>
</p:tagLst>
</file>

<file path=ppt/tags/tag42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8677e2cbf377cd36"/>
</p:tagLst>
</file>

<file path=ppt/tags/tag428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TEMPLATE_CATEGORY" val="custom"/>
  <p:tag name="KSO_WM_TEMPLATE_INDEX" val="40494639"/>
  <p:tag name="KSO_WM_UNIT_LAYERLEVEL" val="1"/>
  <p:tag name="KSO_WM_UNIT_ID" val="custom40494639_1*f*1"/>
  <p:tag name="KSO_WM_TAG_VERSION" val="3.0"/>
  <p:tag name="KSO_WM_UNIT_TEXT_LAYER_COUNT" val="1"/>
  <p:tag name="KSO_WM_UNIT_PRESET_TEXT" val="20XX YEAR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</p:tagLst>
</file>

<file path=ppt/tags/tag42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9"/>
  <p:tag name="KSO_WM_UNIT_LAYERLEVEL" val="1"/>
  <p:tag name="KSO_WM_UNIT_ID" val="custom40494639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43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430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39"/>
  <p:tag name="KSO_WM_UNIT_LAYERLEVEL" val="1"/>
  <p:tag name="KSO_WM_UNIT_ID" val="custom40494639_1*f*2"/>
  <p:tag name="KSO_WM_TAG_VERSION" val="3.0"/>
  <p:tag name="KSO_WM_UNIT_TEXT_LAYER_COUNT" val="1"/>
  <p:tag name="KSO_WM_UNIT_PRESET_TEXT" val="BY WPS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</p:tagLst>
</file>

<file path=ppt/tags/tag431.xml><?xml version="1.0" encoding="utf-8"?>
<p:tagLst xmlns:p="http://schemas.openxmlformats.org/presentationml/2006/main">
  <p:tag name="KSO_WM_FIGMA_LIMIT" val=""/>
  <p:tag name="KSO_WM_FIGMA_SLIDE_GROUP" val="2"/>
  <p:tag name="KSO_WM_SLIDE_TYPE" val="title"/>
  <p:tag name="KSO_WM_TEMPLATE_SUBCATEGORY" val="29"/>
  <p:tag name="KSO_WM_TAG_VERSION" val="3.0"/>
  <p:tag name="KSO_WM_TEMPLATE_CATEGORY" val="custom"/>
  <p:tag name="KSO_WM_TEMPLATE_INDEX" val="40494639"/>
  <p:tag name="KSO_WM_SLIDE_ID" val="custom40494639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4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33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cd95f719ee7c6522f2848bfe46eacdf8d87f04d2"/>
  <p:tag name="KSO_WM_NEWLAYOUT_GROUP_ID" val="layout_1-5"/>
  <p:tag name="KSO_WM_NEWLAYOUT_ID" val="slide_61223ae7a7f7aefc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43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43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4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4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44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4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44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446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43758"/>
  <p:tag name="KSO_WM_TEMPLATE_SLIDE_ID" val="slide_61223ae7a7f7aefc"/>
</p:tagLst>
</file>

<file path=ppt/tags/tag44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9"/>
  <p:tag name="KSO_WM_UNIT_LAYERLEVEL" val="1"/>
  <p:tag name="KSO_WM_UNIT_ID" val="custom40494639_3*a*1"/>
  <p:tag name="KSO_WM_TAG_VERSION" val="3.0"/>
  <p:tag name="KSO_WM_UNIT_ISCONTENTSTITLE" val="0"/>
  <p:tag name="KSO_WM_UNIT_ISNUMDGMTITLE" val="0"/>
  <p:tag name="KSO_WM_UNIT_PRESET_TEXT" val="章节页的标题内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</p:tagLst>
</file>

<file path=ppt/tags/tag448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9"/>
  <p:tag name="KSO_WM_UNIT_LAYERLEVEL" val="1"/>
  <p:tag name="KSO_WM_UNIT_ID" val="custom40494639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449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  <p:tag name="KSO_WM_TAG_VERSION" val="3.0"/>
  <p:tag name="KSO_WM_TEMPLATE_CATEGORY" val="custom"/>
  <p:tag name="KSO_WM_TEMPLATE_INDEX" val="40494639"/>
  <p:tag name="KSO_WM_SLIDE_ID" val="custom40494639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45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</p:tagLst>
</file>

<file path=ppt/tags/tag4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600e4af833e967379b5848b56d3c6acbd1783e"/>
  <p:tag name="KSO_WM_NEWLAYOUT_GROUP_ID" val="layout_30"/>
  <p:tag name="KSO_WM_NEWLAYOUT_ID" val="slide_3d2465070914cbc5"/>
  <p:tag name="KSO_WM_UNIT_PRESET_TEXT" val="单击此处添加标题"/>
</p:tagLst>
</file>

<file path=ppt/tags/tag4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0"/>
</p:tagLst>
</file>

<file path=ppt/tags/tag45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58"/>
  <p:tag name="KSO_WM_TEMPLATE_SLIDE_ID" val="slide_3d2465070914cbc5"/>
</p:tagLst>
</file>

<file path=ppt/tags/tag462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9"/>
  <p:tag name="KSO_WM_UNIT_LAYERLEVEL" val="1"/>
  <p:tag name="KSO_WM_UNIT_ID" val="custom40494639_3*a*1"/>
  <p:tag name="KSO_WM_TAG_VERSION" val="3.0"/>
  <p:tag name="KSO_WM_UNIT_ISCONTENTSTITLE" val="0"/>
  <p:tag name="KSO_WM_UNIT_ISNUMDGMTITLE" val="0"/>
  <p:tag name="KSO_WM_UNIT_PRESET_TEXT" val="章节页的标题内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</p:tagLst>
</file>

<file path=ppt/tags/tag463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9"/>
  <p:tag name="KSO_WM_UNIT_LAYERLEVEL" val="1"/>
  <p:tag name="KSO_WM_UNIT_ID" val="custom40494639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464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  <p:tag name="KSO_WM_TAG_VERSION" val="3.0"/>
  <p:tag name="KSO_WM_TEMPLATE_CATEGORY" val="custom"/>
  <p:tag name="KSO_WM_TEMPLATE_INDEX" val="40494639"/>
  <p:tag name="KSO_WM_SLIDE_ID" val="custom40494639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4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f3af326467646e9592eb18955607733d9152532"/>
  <p:tag name="KSO_WM_NEWLAYOUT_GROUP_ID" val="layout_34"/>
  <p:tag name="KSO_WM_NEWLAYOUT_ID" val="slide_ee1cf869270fa626"/>
  <p:tag name="KSO_WM_UNIT_PRESET_TEXT" val="单击此处添加标题"/>
</p:tagLst>
</file>

<file path=ppt/tags/tag4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&quot;,&quot;id&quot;:&quot;&quot;}*_ai_*0"/>
</p:tagLst>
</file>

<file path=ppt/tags/tag4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843170342&quot;,&quot;product_name&quot;:&quot;365wps-copilotchat-web&quot;,&quot;intention_code&quot;:&quot;365wps_cc_create_ppt&quot;}*gallery_gallery_3.0.4_Mock_V1_prod*43d7903abd164c26a0d1f5107d38c140-slide-5"/>
</p:tagLst>
</file>

<file path=ppt/tags/tag47.xml><?xml version="1.0" encoding="utf-8"?>
<p:tagLst xmlns:p="http://schemas.openxmlformats.org/presentationml/2006/main">
  <p:tag name="KSO_WM_BEAUTIFY_FLAG" val="#wm#"/>
  <p:tag name="KSO_WM_UNIT_INDEX" val="8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</p:tagLst>
</file>

<file path=ppt/tags/tag4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ai_type&quot;:&quot;&quot;,&quot;id&quot;:&quot;&quot;}*_ai_*0"/>
</p:tagLst>
</file>

<file path=ppt/tags/tag4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7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58"/>
  <p:tag name="KSO_WM_TEMPLATE_SLIDE_ID" val="slide_ee1cf869270fa626"/>
</p:tagLst>
</file>

<file path=ppt/tags/tag4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737b5a2616df6740bfbc5d3c563a5e76a88f68"/>
  <p:tag name="KSO_WM_NEWLAYOUT_GROUP_ID" val="layout_10012"/>
  <p:tag name="KSO_WM_NEWLAYOUT_ID" val="slide_1b601487e8903dfa"/>
  <p:tag name="KSO_WM_UNIT_PRESET_TEXT" val="单击此处添加标题"/>
</p:tagLst>
</file>

<file path=ppt/tags/tag4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388313311&quot;,&quot;product_name&quot;:&quot;365wps-copilotchat-web&quot;,&quot;intention_code&quot;:&quot;365wps_cc_create_ppt&quot;}*gallery_gallery_3.0.4_Mock_V1_prod*43d7903abd164c26a0d1f5107d38c140-slide-6"/>
</p:tagLst>
</file>

<file path=ppt/tags/tag4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84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58"/>
  <p:tag name="KSO_WM_TEMPLATE_SLIDE_ID" val="slide_1b601487e8903dfa"/>
</p:tagLst>
</file>

<file path=ppt/tags/tag48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9"/>
  <p:tag name="KSO_WM_UNIT_LAYERLEVEL" val="1"/>
  <p:tag name="KSO_WM_UNIT_ID" val="custom40494639_3*a*1"/>
  <p:tag name="KSO_WM_TAG_VERSION" val="3.0"/>
  <p:tag name="KSO_WM_UNIT_ISCONTENTSTITLE" val="0"/>
  <p:tag name="KSO_WM_UNIT_ISNUMDGMTITLE" val="0"/>
  <p:tag name="KSO_WM_UNIT_PRESET_TEXT" val="章节页的标题内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</p:tagLst>
</file>

<file path=ppt/tags/tag486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9"/>
  <p:tag name="KSO_WM_UNIT_LAYERLEVEL" val="1"/>
  <p:tag name="KSO_WM_UNIT_ID" val="custom40494639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487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  <p:tag name="KSO_WM_TAG_VERSION" val="3.0"/>
  <p:tag name="KSO_WM_TEMPLATE_CATEGORY" val="custom"/>
  <p:tag name="KSO_WM_TEMPLATE_INDEX" val="40494639"/>
  <p:tag name="KSO_WM_SLIDE_ID" val="custom40494639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4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a220a16b69293b783444085da9d77fc4b641e1"/>
  <p:tag name="KSO_WM_NEWLAYOUT_GROUP_ID" val="layout_26"/>
  <p:tag name="KSO_WM_NEWLAYOUT_ID" val="slide_5c773a159522ecff"/>
  <p:tag name="KSO_WM_UNIT_PRESET_TEXT" val="单击此处添加标题"/>
</p:tagLst>
</file>

<file path=ppt/tags/tag48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15456927&quot;,&quot;product_name&quot;:&quot;365wps-copilotchat-web&quot;,&quot;intention_code&quot;:&quot;365wps_cc_create_ppt&quot;}*gallery_gallery_3.0.4_Mock_V1_prod*43d7903abd164c26a0d1f5107d38c140-slide-8"/>
</p:tagLst>
</file>

<file path=ppt/tags/tag4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9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211235372975&quot;,&quot;product_name&quot;:&quot;365wps-copilotchat-web&quot;,&quot;intention_code&quot;:&quot;365wps_cc_create_ppt&quot;}*gallery_gallery_3.0.4_Mock_V1_prod*43d7903abd164c26a0d1f5107d38c140-slide-8"/>
</p:tagLst>
</file>

<file path=ppt/tags/tag4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9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211395738414&quot;,&quot;product_name&quot;:&quot;365wps-copilotchat-web&quot;,&quot;intention_code&quot;:&quot;365wps_cc_create_ppt&quot;}*gallery_gallery_3.0.4_Mock_V1_prod*43d7903abd164c26a0d1f5107d38c140-slide-8"/>
</p:tagLst>
</file>

<file path=ppt/tags/tag4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5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0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58"/>
  <p:tag name="KSO_WM_TEMPLATE_SLIDE_ID" val="slide_5c773a159522ecff"/>
</p:tagLst>
</file>

<file path=ppt/tags/tag5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db5542a517eb048af25c1e6d27ff137cdc34621"/>
  <p:tag name="KSO_WM_NEWLAYOUT_GROUP_ID" val="layout_38"/>
  <p:tag name="KSO_WM_NEWLAYOUT_ID" val="slide_602d535931c36a5c"/>
  <p:tag name="KSO_WM_UNIT_PRESET_TEXT" val="单击此处添加标题"/>
</p:tagLst>
</file>

<file path=ppt/tags/tag50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64654277&quot;,&quot;product_name&quot;:&quot;365wps-copilotchat-web&quot;,&quot;intention_code&quot;:&quot;365wps_cc_create_ppt&quot;}*gallery_gallery_3.0.4_Mock_V1_prod*43d7903abd164c26a0d1f5107d38c140-slide-9"/>
</p:tagLst>
</file>

<file path=ppt/tags/tag5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595596851&quot;,&quot;product_name&quot;:&quot;365wps-copilotchat-web&quot;,&quot;intention_code&quot;:&quot;365wps_cc_create_ppt&quot;}*gallery_gallery_3.0.4_Mock_V1_prod*43d7903abd164c26a0d1f5107d38c140-slide-9"/>
</p:tagLst>
</file>

<file path=ppt/tags/tag5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1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5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530157499&quot;,&quot;product_name&quot;:&quot;365wps-copilotchat-web&quot;,&quot;intention_code&quot;:&quot;365wps_cc_create_ppt&quot;}*gallery_gallery_3.0.4_Mock_V1_prod*43d7903abd164c26a0d1f5107d38c140-slide-9"/>
</p:tagLst>
</file>

<file path=ppt/tags/tag5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1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58"/>
  <p:tag name="KSO_WM_TEMPLATE_SLIDE_ID" val="slide_602d535931c36a5c"/>
</p:tagLst>
</file>

<file path=ppt/tags/tag51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9"/>
  <p:tag name="KSO_WM_UNIT_LAYERLEVEL" val="1"/>
  <p:tag name="KSO_WM_UNIT_ID" val="custom40494639_3*a*1"/>
  <p:tag name="KSO_WM_TAG_VERSION" val="3.0"/>
  <p:tag name="KSO_WM_UNIT_ISCONTENTSTITLE" val="0"/>
  <p:tag name="KSO_WM_UNIT_ISNUMDGMTITLE" val="0"/>
  <p:tag name="KSO_WM_UNIT_PRESET_TEXT" val="章节页的标题内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</p:tagLst>
</file>

<file path=ppt/tags/tag517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39"/>
  <p:tag name="KSO_WM_UNIT_LAYERLEVEL" val="1"/>
  <p:tag name="KSO_WM_UNIT_ID" val="custom40494639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518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  <p:tag name="KSO_WM_TAG_VERSION" val="3.0"/>
  <p:tag name="KSO_WM_TEMPLATE_CATEGORY" val="custom"/>
  <p:tag name="KSO_WM_TEMPLATE_INDEX" val="40494639"/>
  <p:tag name="KSO_WM_SLIDE_ID" val="custom40494639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5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9648828355a41b256a5612296a3210080ef7396"/>
  <p:tag name="KSO_WM_NEWLAYOUT_GROUP_ID" val="layout_6"/>
  <p:tag name="KSO_WM_NEWLAYOUT_ID" val="slide_a9b8dd85d7f4ac41"/>
  <p:tag name="KSO_WM_UNIT_PRESET_TEXT" val="单击此处添加标题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0"/>
</p:tagLst>
</file>

<file path=ppt/tags/tag5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3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58"/>
  <p:tag name="KSO_WM_TEMPLATE_SLIDE_ID" val="slide_a9b8dd85d7f4ac41"/>
</p:tagLst>
</file>

<file path=ppt/tags/tag53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9"/>
  <p:tag name="KSO_WM_UNIT_LAYERLEVEL" val="1"/>
  <p:tag name="KSO_WM_UNIT_ID" val="custom40494639_5*a*1"/>
  <p:tag name="KSO_WM_TAG_VERSION" val="3.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PRESET_TEXT" val="谢谢观看"/>
</p:tagLst>
</file>

<file path=ppt/tags/tag532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TEMPLATE_CATEGORY" val="custom"/>
  <p:tag name="KSO_WM_TEMPLATE_INDEX" val="40494639"/>
  <p:tag name="KSO_WM_UNIT_LAYERLEVEL" val="1"/>
  <p:tag name="KSO_WM_UNIT_ID" val="custom40494639_5*b*1"/>
  <p:tag name="KSO_WM_TAG_VERSION" val="3.0"/>
  <p:tag name="KSO_WM_UNIT_ISCONTENTSTITLE" val="0"/>
  <p:tag name="KSO_WM_UNIT_ISNUMDGMTITLE" val="0"/>
  <p:tag name="KSO_WM_UNIT_PRESET_TEXT" val="THE END&#13;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</p:tagLst>
</file>

<file path=ppt/tags/tag533.xml><?xml version="1.0" encoding="utf-8"?>
<p:tagLst xmlns:p="http://schemas.openxmlformats.org/presentationml/2006/main">
  <p:tag name="KSO_WM_FIGMA_LIMIT" val=""/>
  <p:tag name="KSO_WM_FIGMA_SLIDE_GROUP" val="2"/>
  <p:tag name="KSO_WM_SLIDE_TYPE" val="endPage"/>
  <p:tag name="KSO_WM_TEMPLATE_SUBCATEGORY" val="29"/>
  <p:tag name="KSO_WM_TAG_VERSION" val="3.0"/>
  <p:tag name="KSO_WM_TEMPLATE_CATEGORY" val="custom"/>
  <p:tag name="KSO_WM_TEMPLATE_INDEX" val="40494639"/>
  <p:tag name="KSO_WM_SLIDE_ID" val="custom40494639_5"/>
  <p:tag name="KSO_WM_TEMPLATE_MASTER_TYPE" val="0"/>
  <p:tag name="KSO_WM_TEMPLATE_COLOR_TYPE" val="0"/>
  <p:tag name="KSO_WM_SLIDE_ITEM_CNT" val="0"/>
  <p:tag name="KSO_WM_SLIDE_INDEX" val="5"/>
  <p:tag name="KSO_WM_BEAUTIFY_FLAG" val="#wm#"/>
  <p:tag name="KSO_WM_SLIDE_LAYOUT" val="a_b"/>
  <p:tag name="KSO_WM_SLIDE_LAYOUT_CNT" val="1_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UNIT_INDEX" val="7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</p:tagLst>
</file>

<file path=ppt/tags/tag9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</p:tagLst>
</file>

<file path=ppt/tags/tag95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</p:tagLst>
</file>

<file path=ppt/tags/tag96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蓝色职场简约风主题">
  <a:themeElements>
    <a:clrScheme name="自定义 99">
      <a:dk1>
        <a:srgbClr val="000000"/>
      </a:dk1>
      <a:lt1>
        <a:srgbClr val="FFFFFF"/>
      </a:lt1>
      <a:dk2>
        <a:srgbClr val="333638"/>
      </a:dk2>
      <a:lt2>
        <a:srgbClr val="F6F6F9"/>
      </a:lt2>
      <a:accent1>
        <a:srgbClr val="3266EB"/>
      </a:accent1>
      <a:accent2>
        <a:srgbClr val="4471EE"/>
      </a:accent2>
      <a:accent3>
        <a:srgbClr val="698DF1"/>
      </a:accent3>
      <a:accent4>
        <a:srgbClr val="8FAAF5"/>
      </a:accent4>
      <a:accent5>
        <a:srgbClr val="B4C6F8"/>
      </a:accent5>
      <a:accent6>
        <a:srgbClr val="DAE3FC"/>
      </a:accent6>
      <a:hlink>
        <a:srgbClr val="E28835"/>
      </a:hlink>
      <a:folHlink>
        <a:srgbClr val="9D8874"/>
      </a:folHlink>
    </a:clrScheme>
    <a:fontScheme name="商务风">
      <a:majorFont>
        <a:latin typeface="MiSans Medium"/>
        <a:ea typeface="MiSans Medium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蓝色职场简约风主题">
  <a:themeElements>
    <a:clrScheme name="">
      <a:dk1>
        <a:srgbClr val="000000"/>
      </a:dk1>
      <a:lt1>
        <a:srgbClr val="FFFFFF"/>
      </a:lt1>
      <a:dk2>
        <a:srgbClr val="0B2663"/>
      </a:dk2>
      <a:lt2>
        <a:srgbClr val="F6F6F9"/>
      </a:lt2>
      <a:accent1>
        <a:srgbClr val="3266EB"/>
      </a:accent1>
      <a:accent2>
        <a:srgbClr val="4471EE"/>
      </a:accent2>
      <a:accent3>
        <a:srgbClr val="698DF1"/>
      </a:accent3>
      <a:accent4>
        <a:srgbClr val="8FAAF5"/>
      </a:accent4>
      <a:accent5>
        <a:srgbClr val="B4C6F8"/>
      </a:accent5>
      <a:accent6>
        <a:srgbClr val="DAE3FC"/>
      </a:accent6>
      <a:hlink>
        <a:srgbClr val="1F52D7"/>
      </a:hlink>
      <a:folHlink>
        <a:srgbClr val="394E85"/>
      </a:folHlink>
    </a:clrScheme>
    <a:fontScheme name="商务风">
      <a:majorFont>
        <a:latin typeface="MiSans Medium"/>
        <a:ea typeface="MiSans Medium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WPS Office WWO_wpscloud_20251224173010-b51a25e58c</Application>
  <PresentationFormat>宽屏</PresentationFormat>
  <Paragraphs>163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汉仪旗黑KW 55S</vt:lpstr>
      <vt:lpstr>汉仪书宋二KW</vt:lpstr>
      <vt:lpstr>Kingsoft Confetti</vt:lpstr>
      <vt:lpstr>MiSans Medium</vt:lpstr>
      <vt:lpstr>MiSans Normal</vt:lpstr>
      <vt:lpstr>Wingdings</vt:lpstr>
      <vt:lpstr>Office 主题</vt:lpstr>
      <vt:lpstr>1_蓝色职场简约风主题</vt:lpstr>
      <vt:lpstr>2_蓝色职场简约风主题</vt:lpstr>
      <vt:lpstr>Office实用操作教程</vt:lpstr>
      <vt:lpstr>目录</vt:lpstr>
      <vt:lpstr>Office基础入门</vt:lpstr>
      <vt:lpstr>认识三大核心组件</vt:lpstr>
      <vt:lpstr>核心功能实战</vt:lpstr>
      <vt:lpstr>Word格式排版技巧</vt:lpstr>
      <vt:lpstr>Excel数据基础操作</vt:lpstr>
      <vt:lpstr>高效技巧提升</vt:lpstr>
      <vt:lpstr>PPT设计与内容组织</vt:lpstr>
      <vt:lpstr>跨组件协同操作</vt:lpstr>
      <vt:lpstr>总结与资源推荐</vt:lpstr>
      <vt:lpstr>学习路径与实用资源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Office实用操作教程</dc:title>
  <dc:creator/>
  <cp:lastModifiedBy/>
  <dcterms:created xsi:type="dcterms:W3CDTF">2026-01-06T06:00:51Z</dcterms:created>
  <dcterms:modified xsi:type="dcterms:W3CDTF">2026-01-06T06:00:51Z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2052-12.9.0.24678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v1.0_ai_69796643758</vt:lpwstr>
  </property>
</Properties>
</file>